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1" r:id="rId4"/>
    <p:sldMasterId id="214748365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9866300" cy="6735750"/>
  <p:embeddedFontLst>
    <p:embeddedFont>
      <p:font typeface="Tahoma"/>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736">
          <p15:clr>
            <a:srgbClr val="A4A3A4"/>
          </p15:clr>
        </p15:guide>
        <p15:guide id="2" pos="2880">
          <p15:clr>
            <a:srgbClr val="A4A3A4"/>
          </p15:clr>
        </p15:guide>
      </p15:sldGuideLst>
    </p:ext>
    <p:ext uri="{2D200454-40CA-4A62-9FC3-DE9A4176ACB9}">
      <p15:notesGuideLst>
        <p15:guide id="1" orient="horz" pos="1591">
          <p15:clr>
            <a:srgbClr val="A4A3A4"/>
          </p15:clr>
        </p15:guide>
        <p15:guide id="2" pos="286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736" orient="horz"/>
        <p:guide pos="2880"/>
      </p:guideLst>
    </p:cSldViewPr>
  </p:slideViewPr>
  <p:notesViewPr>
    <p:cSldViewPr snapToGrid="0">
      <p:cViewPr varScale="1">
        <p:scale>
          <a:sx n="100" d="100"/>
          <a:sy n="100" d="100"/>
        </p:scale>
        <p:origin x="0" y="0"/>
      </p:cViewPr>
      <p:guideLst>
        <p:guide pos="1591" orient="horz"/>
        <p:guide pos="2868"/>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Tahoma-regular.fntdata"/><Relationship Id="rId30" Type="http://schemas.openxmlformats.org/officeDocument/2006/relationships/slide" Target="slides/slide24.xml"/><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Tahoma-bold.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gif>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1"/>
            <a:ext cx="4275245" cy="336238"/>
          </a:xfrm>
          <a:prstGeom prst="rect">
            <a:avLst/>
          </a:prstGeom>
          <a:noFill/>
          <a:ln>
            <a:noFill/>
          </a:ln>
        </p:spPr>
        <p:txBody>
          <a:bodyPr anchorCtr="0" anchor="t" bIns="45300" lIns="90625" spcFirstLastPara="1" rIns="90625" wrap="square" tIns="45300"/>
          <a:lstStyle>
            <a:lvl1pPr lvl="0" marR="0" rtl="0" algn="l">
              <a:spcBef>
                <a:spcPts val="0"/>
              </a:spcBef>
              <a:spcAft>
                <a:spcPts val="0"/>
              </a:spcAft>
              <a:buSzPts val="1400"/>
              <a:buNone/>
              <a:defRPr b="1"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13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1" i="0" sz="13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1" i="0" sz="13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1" i="0" sz="13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1" i="0" sz="13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1" i="0" sz="13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1" i="0" sz="13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1" i="0" sz="1300" u="none" cap="none" strike="noStrike">
                <a:solidFill>
                  <a:schemeClr val="dk1"/>
                </a:solidFill>
                <a:latin typeface="Arial"/>
                <a:ea typeface="Arial"/>
                <a:cs typeface="Arial"/>
                <a:sym typeface="Arial"/>
              </a:defRPr>
            </a:lvl9pPr>
          </a:lstStyle>
          <a:p/>
        </p:txBody>
      </p:sp>
      <p:sp>
        <p:nvSpPr>
          <p:cNvPr id="4" name="Google Shape;4;n"/>
          <p:cNvSpPr txBox="1"/>
          <p:nvPr>
            <p:ph idx="10" type="dt"/>
          </p:nvPr>
        </p:nvSpPr>
        <p:spPr>
          <a:xfrm>
            <a:off x="5587917" y="1"/>
            <a:ext cx="4276820" cy="336238"/>
          </a:xfrm>
          <a:prstGeom prst="rect">
            <a:avLst/>
          </a:prstGeom>
          <a:noFill/>
          <a:ln>
            <a:noFill/>
          </a:ln>
        </p:spPr>
        <p:txBody>
          <a:bodyPr anchorCtr="0" anchor="t" bIns="45300" lIns="90625" spcFirstLastPara="1" rIns="90625" wrap="square" tIns="45300"/>
          <a:lstStyle>
            <a:lvl1pPr lvl="0" marR="0" rtl="0" algn="r">
              <a:spcBef>
                <a:spcPts val="0"/>
              </a:spcBef>
              <a:spcAft>
                <a:spcPts val="0"/>
              </a:spcAft>
              <a:buSzPts val="1400"/>
              <a:buNone/>
              <a:defRPr b="1"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13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1" i="0" sz="13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1" i="0" sz="13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1" i="0" sz="13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1" i="0" sz="13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1" i="0" sz="13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1" i="0" sz="13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1" i="0" sz="1300" u="none" cap="none" strike="noStrike">
                <a:solidFill>
                  <a:schemeClr val="dk1"/>
                </a:solidFill>
                <a:latin typeface="Arial"/>
                <a:ea typeface="Arial"/>
                <a:cs typeface="Arial"/>
                <a:sym typeface="Arial"/>
              </a:defRPr>
            </a:lvl9pPr>
          </a:lstStyle>
          <a:p/>
        </p:txBody>
      </p:sp>
      <p:sp>
        <p:nvSpPr>
          <p:cNvPr id="5" name="Google Shape;5;n"/>
          <p:cNvSpPr/>
          <p:nvPr>
            <p:ph idx="3" type="sldImg"/>
          </p:nvPr>
        </p:nvSpPr>
        <p:spPr>
          <a:xfrm>
            <a:off x="2690935" y="506413"/>
            <a:ext cx="4485900" cy="25242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986474" y="3198977"/>
            <a:ext cx="7893366" cy="3030858"/>
          </a:xfrm>
          <a:prstGeom prst="rect">
            <a:avLst/>
          </a:prstGeom>
          <a:noFill/>
          <a:ln>
            <a:noFill/>
          </a:ln>
        </p:spPr>
        <p:txBody>
          <a:bodyPr anchorCtr="0" anchor="t" bIns="45300" lIns="90625" spcFirstLastPara="1" rIns="90625" wrap="square" tIns="453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6397954"/>
            <a:ext cx="4275245" cy="336238"/>
          </a:xfrm>
          <a:prstGeom prst="rect">
            <a:avLst/>
          </a:prstGeom>
          <a:noFill/>
          <a:ln>
            <a:noFill/>
          </a:ln>
        </p:spPr>
        <p:txBody>
          <a:bodyPr anchorCtr="0" anchor="b" bIns="45300" lIns="90625" spcFirstLastPara="1" rIns="90625" wrap="square" tIns="45300"/>
          <a:lstStyle>
            <a:lvl1pPr lvl="0" marR="0" rtl="0" algn="l">
              <a:spcBef>
                <a:spcPts val="0"/>
              </a:spcBef>
              <a:spcAft>
                <a:spcPts val="0"/>
              </a:spcAft>
              <a:buSzPts val="1400"/>
              <a:buNone/>
              <a:defRPr b="1" i="0" sz="1200" u="none" cap="none" strike="noStrike">
                <a:solidFill>
                  <a:schemeClr val="dk1"/>
                </a:solidFill>
                <a:latin typeface="Arial"/>
                <a:ea typeface="Arial"/>
                <a:cs typeface="Arial"/>
                <a:sym typeface="Arial"/>
              </a:defRPr>
            </a:lvl1pPr>
            <a:lvl2pPr lvl="1" marR="0" rtl="0" algn="l">
              <a:spcBef>
                <a:spcPts val="0"/>
              </a:spcBef>
              <a:spcAft>
                <a:spcPts val="0"/>
              </a:spcAft>
              <a:buSzPts val="1400"/>
              <a:buNone/>
              <a:defRPr b="1" i="0" sz="13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1" i="0" sz="13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1" i="0" sz="13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1" i="0" sz="13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1" i="0" sz="13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1" i="0" sz="13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1" i="0" sz="13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1" i="0" sz="13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5587917" y="6397954"/>
            <a:ext cx="4276820" cy="336238"/>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i="0" lang="ja-JP" sz="1200" u="none" cap="none" strike="noStrike">
                <a:solidFill>
                  <a:schemeClr val="dk1"/>
                </a:solidFill>
                <a:latin typeface="Arial"/>
                <a:ea typeface="Arial"/>
                <a:cs typeface="Arial"/>
                <a:sym typeface="Arial"/>
              </a:rPr>
              <a:t>‹#›</a:t>
            </a:fld>
            <a:endParaRPr b="1" i="0" sz="1200" u="none" cap="none" strike="noStrike">
              <a:solidFill>
                <a:schemeClr val="dk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 name="Shape 35"/>
        <p:cNvGrpSpPr/>
        <p:nvPr/>
      </p:nvGrpSpPr>
      <p:grpSpPr>
        <a:xfrm>
          <a:off x="0" y="0"/>
          <a:ext cx="0" cy="0"/>
          <a:chOff x="0" y="0"/>
          <a:chExt cx="0" cy="0"/>
        </a:xfrm>
      </p:grpSpPr>
      <p:sp>
        <p:nvSpPr>
          <p:cNvPr id="36" name="Google Shape;36;p2:notes"/>
          <p:cNvSpPr txBox="1"/>
          <p:nvPr>
            <p:ph idx="1" type="body"/>
          </p:nvPr>
        </p:nvSpPr>
        <p:spPr>
          <a:xfrm>
            <a:off x="986474" y="3198977"/>
            <a:ext cx="7893366" cy="3030858"/>
          </a:xfrm>
          <a:prstGeom prst="rect">
            <a:avLst/>
          </a:prstGeom>
        </p:spPr>
        <p:txBody>
          <a:bodyPr anchorCtr="0" anchor="t" bIns="45300" lIns="90625" spcFirstLastPara="1" rIns="90625" wrap="square" tIns="45300">
            <a:noAutofit/>
          </a:bodyPr>
          <a:lstStyle/>
          <a:p>
            <a:pPr indent="0" lvl="0" marL="0" rtl="0" algn="l">
              <a:spcBef>
                <a:spcPts val="0"/>
              </a:spcBef>
              <a:spcAft>
                <a:spcPts val="0"/>
              </a:spcAft>
              <a:buNone/>
            </a:pPr>
            <a:r>
              <a:t/>
            </a:r>
            <a:endParaRPr/>
          </a:p>
        </p:txBody>
      </p:sp>
      <p:sp>
        <p:nvSpPr>
          <p:cNvPr id="37" name="Google Shape;37;p2:notes"/>
          <p:cNvSpPr/>
          <p:nvPr>
            <p:ph idx="2" type="sldImg"/>
          </p:nvPr>
        </p:nvSpPr>
        <p:spPr>
          <a:xfrm>
            <a:off x="2690935" y="506413"/>
            <a:ext cx="4485900" cy="25242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40ee281efb_0_9: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113" name="Google Shape;113;g40ee281efb_0_9: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4" name="Google Shape;114;g40ee281efb_0_9: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412aaed35e_0_7: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121" name="Google Shape;121;g412aaed35e_0_7: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2" name="Google Shape;122;g412aaed35e_0_7: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412aaed35e_0_13: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131" name="Google Shape;131;g412aaed35e_0_13: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2" name="Google Shape;132;g412aaed35e_0_13: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40a24b99aa_0_19: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156" name="Google Shape;156;g40a24b99aa_0_19: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7" name="Google Shape;157;g40a24b99aa_0_19: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40a24b99aa_0_39: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171" name="Google Shape;171;g40a24b99aa_0_39: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2" name="Google Shape;172;g40a24b99aa_0_39: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40a24b99aa_0_52: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178" name="Google Shape;178;g40a24b99aa_0_52: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9" name="Google Shape;179;g40a24b99aa_0_52: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40ee281efb_0_74: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186" name="Google Shape;186;g40ee281efb_0_74: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7" name="Google Shape;187;g40ee281efb_0_74: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4121ea86d1_0_12: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195" name="Google Shape;195;g4121ea86d1_0_12: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6" name="Google Shape;196;g4121ea86d1_0_12: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40a24b99aa_0_69: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201" name="Google Shape;201;g40a24b99aa_0_69: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2" name="Google Shape;202;g40a24b99aa_0_69: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40a24b99aa_0_76: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214" name="Google Shape;214;g40a24b99aa_0_76: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5" name="Google Shape;215;g40a24b99aa_0_76: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 name="Shape 42"/>
        <p:cNvGrpSpPr/>
        <p:nvPr/>
      </p:nvGrpSpPr>
      <p:grpSpPr>
        <a:xfrm>
          <a:off x="0" y="0"/>
          <a:ext cx="0" cy="0"/>
          <a:chOff x="0" y="0"/>
          <a:chExt cx="0" cy="0"/>
        </a:xfrm>
      </p:grpSpPr>
      <p:sp>
        <p:nvSpPr>
          <p:cNvPr id="43" name="Google Shape;43;p4:notes"/>
          <p:cNvSpPr txBox="1"/>
          <p:nvPr>
            <p:ph idx="12" type="sldNum"/>
          </p:nvPr>
        </p:nvSpPr>
        <p:spPr>
          <a:xfrm>
            <a:off x="5587917" y="6397954"/>
            <a:ext cx="4276820" cy="336238"/>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44" name="Google Shape;44;p4:notes"/>
          <p:cNvSpPr/>
          <p:nvPr>
            <p:ph idx="2" type="sldImg"/>
          </p:nvPr>
        </p:nvSpPr>
        <p:spPr>
          <a:xfrm>
            <a:off x="2691790" y="503238"/>
            <a:ext cx="44937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5" name="Google Shape;45;p4:notes"/>
          <p:cNvSpPr txBox="1"/>
          <p:nvPr>
            <p:ph idx="1" type="body"/>
          </p:nvPr>
        </p:nvSpPr>
        <p:spPr>
          <a:xfrm>
            <a:off x="987324" y="3199515"/>
            <a:ext cx="7891668" cy="3031685"/>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410433f78b_3_0:notes"/>
          <p:cNvSpPr/>
          <p:nvPr>
            <p:ph idx="2" type="sldImg"/>
          </p:nvPr>
        </p:nvSpPr>
        <p:spPr>
          <a:xfrm>
            <a:off x="2690935" y="506413"/>
            <a:ext cx="4485900" cy="25242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410433f78b_3_0:notes"/>
          <p:cNvSpPr txBox="1"/>
          <p:nvPr>
            <p:ph idx="1" type="body"/>
          </p:nvPr>
        </p:nvSpPr>
        <p:spPr>
          <a:xfrm>
            <a:off x="986474" y="3198977"/>
            <a:ext cx="7893300" cy="3030900"/>
          </a:xfrm>
          <a:prstGeom prst="rect">
            <a:avLst/>
          </a:prstGeom>
        </p:spPr>
        <p:txBody>
          <a:bodyPr anchorCtr="0" anchor="t" bIns="45300" lIns="90625" spcFirstLastPara="1" rIns="90625" wrap="square" tIns="45300">
            <a:noAutofit/>
          </a:bodyPr>
          <a:lstStyle/>
          <a:p>
            <a:pPr indent="0" lvl="0" marL="0" rtl="0" algn="l">
              <a:spcBef>
                <a:spcPts val="0"/>
              </a:spcBef>
              <a:spcAft>
                <a:spcPts val="0"/>
              </a:spcAft>
              <a:buNone/>
            </a:pPr>
            <a:r>
              <a:t/>
            </a:r>
            <a:endParaRPr/>
          </a:p>
        </p:txBody>
      </p:sp>
      <p:sp>
        <p:nvSpPr>
          <p:cNvPr id="227" name="Google Shape;227;g410433f78b_3_0:notes"/>
          <p:cNvSpPr txBox="1"/>
          <p:nvPr>
            <p:ph idx="12" type="sldNum"/>
          </p:nvPr>
        </p:nvSpPr>
        <p:spPr>
          <a:xfrm>
            <a:off x="5587917" y="6397954"/>
            <a:ext cx="4276800" cy="336300"/>
          </a:xfrm>
          <a:prstGeom prst="rect">
            <a:avLst/>
          </a:prstGeom>
        </p:spPr>
        <p:txBody>
          <a:bodyPr anchorCtr="0" anchor="b" bIns="45300" lIns="90625" spcFirstLastPara="1" rIns="90625" wrap="square" tIns="45300">
            <a:noAutofit/>
          </a:bodyPr>
          <a:lstStyle/>
          <a:p>
            <a:pPr indent="0" lvl="0" marL="0" rtl="0" algn="r">
              <a:spcBef>
                <a:spcPts val="0"/>
              </a:spcBef>
              <a:spcAft>
                <a:spcPts val="0"/>
              </a:spcAft>
              <a:buClr>
                <a:srgbClr val="000000"/>
              </a:buClr>
              <a:buFont typeface="Arial"/>
              <a:buNone/>
            </a:pPr>
            <a:fld id="{00000000-1234-1234-1234-123412341234}" type="slidenum">
              <a:rPr lang="ja-JP"/>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40ee281efb_0_26: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233" name="Google Shape;233;g40ee281efb_0_26: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4" name="Google Shape;234;g40ee281efb_0_26: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40ee281efb_0_40: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247" name="Google Shape;247;g40ee281efb_0_40: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8" name="Google Shape;248;g40ee281efb_0_40: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40a24b99aa_0_64: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254" name="Google Shape;254;g40a24b99aa_0_64: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5" name="Google Shape;255;g40a24b99aa_0_64: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412aaed35e_0_62: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260" name="Google Shape;260;g412aaed35e_0_62: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1" name="Google Shape;261;g412aaed35e_0_62: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 name="Shape 48"/>
        <p:cNvGrpSpPr/>
        <p:nvPr/>
      </p:nvGrpSpPr>
      <p:grpSpPr>
        <a:xfrm>
          <a:off x="0" y="0"/>
          <a:ext cx="0" cy="0"/>
          <a:chOff x="0" y="0"/>
          <a:chExt cx="0" cy="0"/>
        </a:xfrm>
      </p:grpSpPr>
      <p:sp>
        <p:nvSpPr>
          <p:cNvPr id="49" name="Google Shape;49;p3:notes"/>
          <p:cNvSpPr txBox="1"/>
          <p:nvPr>
            <p:ph idx="12" type="sldNum"/>
          </p:nvPr>
        </p:nvSpPr>
        <p:spPr>
          <a:xfrm>
            <a:off x="5587917" y="6397954"/>
            <a:ext cx="4276820" cy="336238"/>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50" name="Google Shape;50;p3:notes"/>
          <p:cNvSpPr/>
          <p:nvPr>
            <p:ph idx="2" type="sldImg"/>
          </p:nvPr>
        </p:nvSpPr>
        <p:spPr>
          <a:xfrm>
            <a:off x="2691790" y="503238"/>
            <a:ext cx="44937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1" name="Google Shape;51;p3:notes"/>
          <p:cNvSpPr txBox="1"/>
          <p:nvPr>
            <p:ph idx="1" type="body"/>
          </p:nvPr>
        </p:nvSpPr>
        <p:spPr>
          <a:xfrm>
            <a:off x="987324" y="3199515"/>
            <a:ext cx="7891668" cy="3031685"/>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4121ea86d1_0_1: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58" name="Google Shape;58;g4121ea86d1_0_1: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9" name="Google Shape;59;g4121ea86d1_0_1: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p6:notes"/>
          <p:cNvSpPr txBox="1"/>
          <p:nvPr>
            <p:ph idx="12" type="sldNum"/>
          </p:nvPr>
        </p:nvSpPr>
        <p:spPr>
          <a:xfrm>
            <a:off x="5587917" y="6397954"/>
            <a:ext cx="4276820" cy="336238"/>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65" name="Google Shape;65;p6:notes"/>
          <p:cNvSpPr/>
          <p:nvPr>
            <p:ph idx="2" type="sldImg"/>
          </p:nvPr>
        </p:nvSpPr>
        <p:spPr>
          <a:xfrm>
            <a:off x="2691790" y="503238"/>
            <a:ext cx="44937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6" name="Google Shape;66;p6:notes"/>
          <p:cNvSpPr txBox="1"/>
          <p:nvPr>
            <p:ph idx="1" type="body"/>
          </p:nvPr>
        </p:nvSpPr>
        <p:spPr>
          <a:xfrm>
            <a:off x="987324" y="3199515"/>
            <a:ext cx="7891668" cy="3031685"/>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 name="Shape 69"/>
        <p:cNvGrpSpPr/>
        <p:nvPr/>
      </p:nvGrpSpPr>
      <p:grpSpPr>
        <a:xfrm>
          <a:off x="0" y="0"/>
          <a:ext cx="0" cy="0"/>
          <a:chOff x="0" y="0"/>
          <a:chExt cx="0" cy="0"/>
        </a:xfrm>
      </p:grpSpPr>
      <p:sp>
        <p:nvSpPr>
          <p:cNvPr id="70" name="Google Shape;70;g412aaed35e_0_1: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71" name="Google Shape;71;g412aaed35e_0_1: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2" name="Google Shape;72;g412aaed35e_0_1: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42515da1e2_5_0: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85" name="Google Shape;85;g42515da1e2_5_0: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6" name="Google Shape;86;g42515da1e2_5_0: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4121ea86d1_0_7: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99" name="Google Shape;99;g4121ea86d1_0_7: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0" name="Google Shape;100;g4121ea86d1_0_7: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40ee281efb_0_19:notes"/>
          <p:cNvSpPr txBox="1"/>
          <p:nvPr>
            <p:ph idx="12" type="sldNum"/>
          </p:nvPr>
        </p:nvSpPr>
        <p:spPr>
          <a:xfrm>
            <a:off x="5587917" y="6397954"/>
            <a:ext cx="4276800" cy="336300"/>
          </a:xfrm>
          <a:prstGeom prst="rect">
            <a:avLst/>
          </a:prstGeom>
          <a:noFill/>
          <a:ln>
            <a:noFill/>
          </a:ln>
        </p:spPr>
        <p:txBody>
          <a:bodyPr anchorCtr="0" anchor="b" bIns="45300" lIns="90625" spcFirstLastPara="1" rIns="90625" wrap="square" tIns="45300">
            <a:noAutofit/>
          </a:bodyPr>
          <a:lstStyle/>
          <a:p>
            <a:pPr indent="0" lvl="0" marL="0" marR="0" rtl="0" algn="r">
              <a:spcBef>
                <a:spcPts val="0"/>
              </a:spcBef>
              <a:spcAft>
                <a:spcPts val="0"/>
              </a:spcAft>
              <a:buNone/>
            </a:pPr>
            <a:fld id="{00000000-1234-1234-1234-123412341234}" type="slidenum">
              <a:rPr b="1" lang="ja-JP" sz="1200">
                <a:solidFill>
                  <a:schemeClr val="dk1"/>
                </a:solidFill>
                <a:latin typeface="Arial"/>
                <a:ea typeface="Arial"/>
                <a:cs typeface="Arial"/>
                <a:sym typeface="Arial"/>
              </a:rPr>
              <a:t>‹#›</a:t>
            </a:fld>
            <a:endParaRPr b="1" sz="1200">
              <a:solidFill>
                <a:schemeClr val="dk1"/>
              </a:solidFill>
              <a:latin typeface="Arial"/>
              <a:ea typeface="Arial"/>
              <a:cs typeface="Arial"/>
              <a:sym typeface="Arial"/>
            </a:endParaRPr>
          </a:p>
        </p:txBody>
      </p:sp>
      <p:sp>
        <p:nvSpPr>
          <p:cNvPr id="105" name="Google Shape;105;g40ee281efb_0_19:notes"/>
          <p:cNvSpPr/>
          <p:nvPr>
            <p:ph idx="2" type="sldImg"/>
          </p:nvPr>
        </p:nvSpPr>
        <p:spPr>
          <a:xfrm>
            <a:off x="2691784" y="503238"/>
            <a:ext cx="4494000" cy="25272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6" name="Google Shape;106;g40ee281efb_0_19:notes"/>
          <p:cNvSpPr txBox="1"/>
          <p:nvPr>
            <p:ph idx="1" type="body"/>
          </p:nvPr>
        </p:nvSpPr>
        <p:spPr>
          <a:xfrm>
            <a:off x="987324" y="3199515"/>
            <a:ext cx="7891800" cy="3031800"/>
          </a:xfrm>
          <a:prstGeom prst="rect">
            <a:avLst/>
          </a:prstGeom>
          <a:noFill/>
          <a:ln>
            <a:noFill/>
          </a:ln>
        </p:spPr>
        <p:txBody>
          <a:bodyPr anchorCtr="0" anchor="t" bIns="45200" lIns="90425" spcFirstLastPara="1" rIns="90425" wrap="square" tIns="45200">
            <a:noAutofit/>
          </a:bodyPr>
          <a:lstStyle/>
          <a:p>
            <a:pPr indent="0" lvl="0" marL="0" marR="0" rtl="0" algn="l">
              <a:spcBef>
                <a:spcPts val="0"/>
              </a:spcBef>
              <a:spcAft>
                <a:spcPts val="0"/>
              </a:spcAft>
              <a:buNone/>
            </a:pPr>
            <a:r>
              <a:t/>
            </a:r>
            <a:endParaRPr b="1" i="0" sz="1200" u="none" cap="none" strike="noStrik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タイトル スライド" type="title">
  <p:cSld name="TITLE">
    <p:spTree>
      <p:nvGrpSpPr>
        <p:cNvPr id="12" name="Shape 12"/>
        <p:cNvGrpSpPr/>
        <p:nvPr/>
      </p:nvGrpSpPr>
      <p:grpSpPr>
        <a:xfrm>
          <a:off x="0" y="0"/>
          <a:ext cx="0" cy="0"/>
          <a:chOff x="0" y="0"/>
          <a:chExt cx="0" cy="0"/>
        </a:xfrm>
      </p:grpSpPr>
      <p:sp>
        <p:nvSpPr>
          <p:cNvPr id="13" name="Google Shape;13;p2"/>
          <p:cNvSpPr txBox="1"/>
          <p:nvPr>
            <p:ph type="ctrTitle"/>
          </p:nvPr>
        </p:nvSpPr>
        <p:spPr>
          <a:xfrm>
            <a:off x="1143000" y="1383617"/>
            <a:ext cx="6858000" cy="1248900"/>
          </a:xfrm>
          <a:prstGeom prst="rect">
            <a:avLst/>
          </a:prstGeom>
          <a:noFill/>
          <a:ln>
            <a:noFill/>
          </a:ln>
        </p:spPr>
        <p:txBody>
          <a:bodyPr anchorCtr="0" anchor="b" bIns="39550" lIns="79125" spcFirstLastPara="1" rIns="79125" wrap="square" tIns="39550"/>
          <a:lstStyle>
            <a:lvl1pPr lvl="0" marR="0" rtl="0" algn="l">
              <a:lnSpc>
                <a:spcPct val="90000"/>
              </a:lnSpc>
              <a:spcBef>
                <a:spcPts val="0"/>
              </a:spcBef>
              <a:spcAft>
                <a:spcPts val="0"/>
              </a:spcAft>
              <a:buClr>
                <a:schemeClr val="dk1"/>
              </a:buClr>
              <a:buSzPts val="2400"/>
              <a:buFont typeface="Calibri"/>
              <a:buNone/>
              <a:defRPr b="0" i="0" sz="2400" u="none" cap="none" strike="noStrike">
                <a:solidFill>
                  <a:schemeClr val="dk1"/>
                </a:solidFill>
                <a:latin typeface="Calibri"/>
                <a:ea typeface="Calibri"/>
                <a:cs typeface="Calibri"/>
                <a:sym typeface="Calibri"/>
              </a:defRPr>
            </a:lvl1pPr>
            <a:lvl2pPr lvl="1">
              <a:spcBef>
                <a:spcPts val="0"/>
              </a:spcBef>
              <a:spcAft>
                <a:spcPts val="0"/>
              </a:spcAft>
              <a:buSzPts val="1200"/>
              <a:buNone/>
              <a:defRPr sz="1600"/>
            </a:lvl2pPr>
            <a:lvl3pPr lvl="2">
              <a:spcBef>
                <a:spcPts val="0"/>
              </a:spcBef>
              <a:spcAft>
                <a:spcPts val="0"/>
              </a:spcAft>
              <a:buSzPts val="1200"/>
              <a:buNone/>
              <a:defRPr sz="1600"/>
            </a:lvl3pPr>
            <a:lvl4pPr lvl="3">
              <a:spcBef>
                <a:spcPts val="0"/>
              </a:spcBef>
              <a:spcAft>
                <a:spcPts val="0"/>
              </a:spcAft>
              <a:buSzPts val="1200"/>
              <a:buNone/>
              <a:defRPr sz="1600"/>
            </a:lvl4pPr>
            <a:lvl5pPr lvl="4">
              <a:spcBef>
                <a:spcPts val="0"/>
              </a:spcBef>
              <a:spcAft>
                <a:spcPts val="0"/>
              </a:spcAft>
              <a:buSzPts val="1200"/>
              <a:buNone/>
              <a:defRPr sz="1600"/>
            </a:lvl5pPr>
            <a:lvl6pPr lvl="5">
              <a:spcBef>
                <a:spcPts val="0"/>
              </a:spcBef>
              <a:spcAft>
                <a:spcPts val="0"/>
              </a:spcAft>
              <a:buSzPts val="1200"/>
              <a:buNone/>
              <a:defRPr sz="1600"/>
            </a:lvl6pPr>
            <a:lvl7pPr lvl="6">
              <a:spcBef>
                <a:spcPts val="0"/>
              </a:spcBef>
              <a:spcAft>
                <a:spcPts val="0"/>
              </a:spcAft>
              <a:buSzPts val="1200"/>
              <a:buNone/>
              <a:defRPr sz="1600"/>
            </a:lvl7pPr>
            <a:lvl8pPr lvl="7">
              <a:spcBef>
                <a:spcPts val="0"/>
              </a:spcBef>
              <a:spcAft>
                <a:spcPts val="0"/>
              </a:spcAft>
              <a:buSzPts val="1200"/>
              <a:buNone/>
              <a:defRPr sz="1600"/>
            </a:lvl8pPr>
            <a:lvl9pPr lvl="8">
              <a:spcBef>
                <a:spcPts val="0"/>
              </a:spcBef>
              <a:spcAft>
                <a:spcPts val="0"/>
              </a:spcAft>
              <a:buSzPts val="1200"/>
              <a:buNone/>
              <a:defRPr sz="1600"/>
            </a:lvl9pPr>
          </a:lstStyle>
          <a:p/>
        </p:txBody>
      </p:sp>
      <p:sp>
        <p:nvSpPr>
          <p:cNvPr id="14" name="Google Shape;14;p2"/>
          <p:cNvSpPr txBox="1"/>
          <p:nvPr>
            <p:ph idx="1" type="subTitle"/>
          </p:nvPr>
        </p:nvSpPr>
        <p:spPr>
          <a:xfrm>
            <a:off x="1143000" y="3543858"/>
            <a:ext cx="6858000" cy="399600"/>
          </a:xfrm>
          <a:prstGeom prst="rect">
            <a:avLst/>
          </a:prstGeom>
          <a:noFill/>
          <a:ln>
            <a:noFill/>
          </a:ln>
        </p:spPr>
        <p:txBody>
          <a:bodyPr anchorCtr="0" anchor="b" bIns="39550" lIns="79125" spcFirstLastPara="1" rIns="79125" wrap="square" tIns="39550"/>
          <a:lstStyle>
            <a:lvl1pPr lvl="0" marR="0" rtl="0" algn="l">
              <a:lnSpc>
                <a:spcPct val="90000"/>
              </a:lnSpc>
              <a:spcBef>
                <a:spcPts val="900"/>
              </a:spcBef>
              <a:spcAft>
                <a:spcPts val="0"/>
              </a:spcAft>
              <a:buClr>
                <a:schemeClr val="dk1"/>
              </a:buClr>
              <a:buSzPts val="1700"/>
              <a:buFont typeface="Arial"/>
              <a:buNone/>
              <a:defRPr b="0" i="0" sz="1700" u="none" cap="none" strike="noStrike">
                <a:solidFill>
                  <a:schemeClr val="dk1"/>
                </a:solidFill>
                <a:latin typeface="Calibri"/>
                <a:ea typeface="Calibri"/>
                <a:cs typeface="Calibri"/>
                <a:sym typeface="Calibri"/>
              </a:defRPr>
            </a:lvl1pPr>
            <a:lvl2pPr lvl="1" marR="0" rtl="0" algn="ctr">
              <a:lnSpc>
                <a:spcPct val="90000"/>
              </a:lnSpc>
              <a:spcBef>
                <a:spcPts val="400"/>
              </a:spcBef>
              <a:spcAft>
                <a:spcPts val="0"/>
              </a:spcAft>
              <a:buClr>
                <a:schemeClr val="dk1"/>
              </a:buClr>
              <a:buSzPts val="1700"/>
              <a:buFont typeface="Arial"/>
              <a:buNone/>
              <a:defRPr b="0" i="0" sz="1700" u="none" cap="none" strike="noStrike">
                <a:solidFill>
                  <a:schemeClr val="dk1"/>
                </a:solidFill>
                <a:latin typeface="Calibri"/>
                <a:ea typeface="Calibri"/>
                <a:cs typeface="Calibri"/>
                <a:sym typeface="Calibri"/>
              </a:defRPr>
            </a:lvl2pPr>
            <a:lvl3pPr lvl="2" marR="0" rtl="0" algn="ctr">
              <a:lnSpc>
                <a:spcPct val="90000"/>
              </a:lnSpc>
              <a:spcBef>
                <a:spcPts val="400"/>
              </a:spcBef>
              <a:spcAft>
                <a:spcPts val="0"/>
              </a:spcAft>
              <a:buClr>
                <a:schemeClr val="dk1"/>
              </a:buClr>
              <a:buSzPts val="1600"/>
              <a:buFont typeface="Arial"/>
              <a:buNone/>
              <a:defRPr b="0" i="0" sz="1600" u="none" cap="none" strike="noStrike">
                <a:solidFill>
                  <a:schemeClr val="dk1"/>
                </a:solidFill>
                <a:latin typeface="Calibri"/>
                <a:ea typeface="Calibri"/>
                <a:cs typeface="Calibri"/>
                <a:sym typeface="Calibri"/>
              </a:defRPr>
            </a:lvl3pPr>
            <a:lvl4pPr lvl="3" marR="0" rtl="0" algn="ctr">
              <a:lnSpc>
                <a:spcPct val="90000"/>
              </a:lnSpc>
              <a:spcBef>
                <a:spcPts val="4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4pPr>
            <a:lvl5pPr lvl="4" marR="0" rtl="0" algn="ctr">
              <a:lnSpc>
                <a:spcPct val="90000"/>
              </a:lnSpc>
              <a:spcBef>
                <a:spcPts val="4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5pPr>
            <a:lvl6pPr lvl="5" marR="0" rtl="0" algn="ctr">
              <a:lnSpc>
                <a:spcPct val="90000"/>
              </a:lnSpc>
              <a:spcBef>
                <a:spcPts val="4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6pPr>
            <a:lvl7pPr lvl="6" marR="0" rtl="0" algn="ctr">
              <a:lnSpc>
                <a:spcPct val="90000"/>
              </a:lnSpc>
              <a:spcBef>
                <a:spcPts val="4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7pPr>
            <a:lvl8pPr lvl="7" marR="0" rtl="0" algn="ctr">
              <a:lnSpc>
                <a:spcPct val="90000"/>
              </a:lnSpc>
              <a:spcBef>
                <a:spcPts val="4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8pPr>
            <a:lvl9pPr lvl="8" marR="0" rtl="0" algn="ctr">
              <a:lnSpc>
                <a:spcPct val="90000"/>
              </a:lnSpc>
              <a:spcBef>
                <a:spcPts val="4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 Only">
    <p:spTree>
      <p:nvGrpSpPr>
        <p:cNvPr id="25" name="Shape 25"/>
        <p:cNvGrpSpPr/>
        <p:nvPr/>
      </p:nvGrpSpPr>
      <p:grpSpPr>
        <a:xfrm>
          <a:off x="0" y="0"/>
          <a:ext cx="0" cy="0"/>
          <a:chOff x="0" y="0"/>
          <a:chExt cx="0" cy="0"/>
        </a:xfrm>
      </p:grpSpPr>
      <p:sp>
        <p:nvSpPr>
          <p:cNvPr id="26" name="Google Shape;26;p4"/>
          <p:cNvSpPr txBox="1"/>
          <p:nvPr>
            <p:ph idx="12" type="sldNum"/>
          </p:nvPr>
        </p:nvSpPr>
        <p:spPr>
          <a:xfrm>
            <a:off x="9028235" y="-58802"/>
            <a:ext cx="109800" cy="23100"/>
          </a:xfrm>
          <a:prstGeom prst="rect">
            <a:avLst/>
          </a:prstGeom>
          <a:noFill/>
          <a:ln>
            <a:noFill/>
          </a:ln>
        </p:spPr>
        <p:txBody>
          <a:bodyPr anchorCtr="0" anchor="ctr" bIns="0" lIns="0" spcFirstLastPara="1" rIns="0" wrap="square" tIns="0">
            <a:noAutofit/>
          </a:bodyPr>
          <a:lstStyle>
            <a:lvl1pPr indent="0" lvl="0" marL="0" marR="0" rtl="0" algn="r">
              <a:spcBef>
                <a:spcPts val="0"/>
              </a:spcBef>
              <a:spcAft>
                <a:spcPts val="0"/>
              </a:spcAft>
              <a:buNone/>
              <a:defRPr b="0" sz="200">
                <a:solidFill>
                  <a:srgbClr val="FFFFFF"/>
                </a:solidFill>
                <a:latin typeface="Arial"/>
                <a:ea typeface="Arial"/>
                <a:cs typeface="Arial"/>
                <a:sym typeface="Arial"/>
              </a:defRPr>
            </a:lvl1pPr>
            <a:lvl2pPr indent="0" lvl="1" marL="0" marR="0" rtl="0" algn="r">
              <a:spcBef>
                <a:spcPts val="0"/>
              </a:spcBef>
              <a:spcAft>
                <a:spcPts val="0"/>
              </a:spcAft>
              <a:buNone/>
              <a:defRPr b="0" sz="200">
                <a:solidFill>
                  <a:srgbClr val="FFFFFF"/>
                </a:solidFill>
                <a:latin typeface="Arial"/>
                <a:ea typeface="Arial"/>
                <a:cs typeface="Arial"/>
                <a:sym typeface="Arial"/>
              </a:defRPr>
            </a:lvl2pPr>
            <a:lvl3pPr indent="0" lvl="2" marL="0" marR="0" rtl="0" algn="r">
              <a:spcBef>
                <a:spcPts val="0"/>
              </a:spcBef>
              <a:spcAft>
                <a:spcPts val="0"/>
              </a:spcAft>
              <a:buNone/>
              <a:defRPr b="0" sz="200">
                <a:solidFill>
                  <a:srgbClr val="FFFFFF"/>
                </a:solidFill>
                <a:latin typeface="Arial"/>
                <a:ea typeface="Arial"/>
                <a:cs typeface="Arial"/>
                <a:sym typeface="Arial"/>
              </a:defRPr>
            </a:lvl3pPr>
            <a:lvl4pPr indent="0" lvl="3" marL="0" marR="0" rtl="0" algn="r">
              <a:spcBef>
                <a:spcPts val="0"/>
              </a:spcBef>
              <a:spcAft>
                <a:spcPts val="0"/>
              </a:spcAft>
              <a:buNone/>
              <a:defRPr b="0" sz="200">
                <a:solidFill>
                  <a:srgbClr val="FFFFFF"/>
                </a:solidFill>
                <a:latin typeface="Arial"/>
                <a:ea typeface="Arial"/>
                <a:cs typeface="Arial"/>
                <a:sym typeface="Arial"/>
              </a:defRPr>
            </a:lvl4pPr>
            <a:lvl5pPr indent="0" lvl="4" marL="0" marR="0" rtl="0" algn="r">
              <a:spcBef>
                <a:spcPts val="0"/>
              </a:spcBef>
              <a:spcAft>
                <a:spcPts val="0"/>
              </a:spcAft>
              <a:buNone/>
              <a:defRPr b="0" sz="200">
                <a:solidFill>
                  <a:srgbClr val="FFFFFF"/>
                </a:solidFill>
                <a:latin typeface="Arial"/>
                <a:ea typeface="Arial"/>
                <a:cs typeface="Arial"/>
                <a:sym typeface="Arial"/>
              </a:defRPr>
            </a:lvl5pPr>
            <a:lvl6pPr indent="0" lvl="5" marL="0" marR="0" rtl="0" algn="r">
              <a:spcBef>
                <a:spcPts val="0"/>
              </a:spcBef>
              <a:spcAft>
                <a:spcPts val="0"/>
              </a:spcAft>
              <a:buNone/>
              <a:defRPr b="0" sz="200">
                <a:solidFill>
                  <a:srgbClr val="FFFFFF"/>
                </a:solidFill>
                <a:latin typeface="Arial"/>
                <a:ea typeface="Arial"/>
                <a:cs typeface="Arial"/>
                <a:sym typeface="Arial"/>
              </a:defRPr>
            </a:lvl6pPr>
            <a:lvl7pPr indent="0" lvl="6" marL="0" marR="0" rtl="0" algn="r">
              <a:spcBef>
                <a:spcPts val="0"/>
              </a:spcBef>
              <a:spcAft>
                <a:spcPts val="0"/>
              </a:spcAft>
              <a:buNone/>
              <a:defRPr b="0" sz="200">
                <a:solidFill>
                  <a:srgbClr val="FFFFFF"/>
                </a:solidFill>
                <a:latin typeface="Arial"/>
                <a:ea typeface="Arial"/>
                <a:cs typeface="Arial"/>
                <a:sym typeface="Arial"/>
              </a:defRPr>
            </a:lvl7pPr>
            <a:lvl8pPr indent="0" lvl="7" marL="0" marR="0" rtl="0" algn="r">
              <a:spcBef>
                <a:spcPts val="0"/>
              </a:spcBef>
              <a:spcAft>
                <a:spcPts val="0"/>
              </a:spcAft>
              <a:buNone/>
              <a:defRPr b="0" sz="200">
                <a:solidFill>
                  <a:srgbClr val="FFFFFF"/>
                </a:solidFill>
                <a:latin typeface="Arial"/>
                <a:ea typeface="Arial"/>
                <a:cs typeface="Arial"/>
                <a:sym typeface="Arial"/>
              </a:defRPr>
            </a:lvl8pPr>
            <a:lvl9pPr indent="0" lvl="8" marL="0" marR="0" rtl="0" algn="r">
              <a:spcBef>
                <a:spcPts val="0"/>
              </a:spcBef>
              <a:spcAft>
                <a:spcPts val="0"/>
              </a:spcAft>
              <a:buNone/>
              <a:defRPr b="0" sz="200">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
        <p:nvSpPr>
          <p:cNvPr id="27" name="Google Shape;27;p4"/>
          <p:cNvSpPr txBox="1"/>
          <p:nvPr>
            <p:ph idx="11" type="ftr"/>
          </p:nvPr>
        </p:nvSpPr>
        <p:spPr>
          <a:xfrm>
            <a:off x="7845669" y="-58802"/>
            <a:ext cx="1164900" cy="23100"/>
          </a:xfrm>
          <a:prstGeom prst="rect">
            <a:avLst/>
          </a:prstGeom>
          <a:noFill/>
          <a:ln>
            <a:noFill/>
          </a:ln>
        </p:spPr>
        <p:txBody>
          <a:bodyPr anchorCtr="0" anchor="t" bIns="0" lIns="0" spcFirstLastPara="1" rIns="0" wrap="square" tIns="0"/>
          <a:lstStyle>
            <a:lvl1pPr lvl="0" marR="0" rtl="0" algn="r">
              <a:lnSpc>
                <a:spcPct val="100000"/>
              </a:lnSpc>
              <a:spcBef>
                <a:spcPts val="0"/>
              </a:spcBef>
              <a:spcAft>
                <a:spcPts val="0"/>
              </a:spcAft>
              <a:buSzPts val="1200"/>
              <a:buNone/>
              <a:defRPr b="0" sz="200">
                <a:solidFill>
                  <a:srgbClr val="FFFFFF"/>
                </a:solidFill>
                <a:latin typeface="Arial"/>
                <a:ea typeface="Arial"/>
                <a:cs typeface="Arial"/>
                <a:sym typeface="Arial"/>
              </a:defRPr>
            </a:lvl1pPr>
            <a:lvl2pPr lvl="1" marR="0" rtl="0" algn="l">
              <a:spcBef>
                <a:spcPts val="0"/>
              </a:spcBef>
              <a:spcAft>
                <a:spcPts val="0"/>
              </a:spcAft>
              <a:buSzPts val="1200"/>
              <a:buNone/>
              <a:defRPr b="1" i="0" sz="1100" u="none" cap="none" strike="noStrike">
                <a:solidFill>
                  <a:schemeClr val="dk1"/>
                </a:solidFill>
                <a:latin typeface="Arial"/>
                <a:ea typeface="Arial"/>
                <a:cs typeface="Arial"/>
                <a:sym typeface="Arial"/>
              </a:defRPr>
            </a:lvl2pPr>
            <a:lvl3pPr lvl="2" marR="0" rtl="0" algn="l">
              <a:spcBef>
                <a:spcPts val="0"/>
              </a:spcBef>
              <a:spcAft>
                <a:spcPts val="0"/>
              </a:spcAft>
              <a:buSzPts val="1200"/>
              <a:buNone/>
              <a:defRPr b="1" i="0" sz="1100" u="none" cap="none" strike="noStrike">
                <a:solidFill>
                  <a:schemeClr val="dk1"/>
                </a:solidFill>
                <a:latin typeface="Arial"/>
                <a:ea typeface="Arial"/>
                <a:cs typeface="Arial"/>
                <a:sym typeface="Arial"/>
              </a:defRPr>
            </a:lvl3pPr>
            <a:lvl4pPr lvl="3" marR="0" rtl="0" algn="l">
              <a:spcBef>
                <a:spcPts val="0"/>
              </a:spcBef>
              <a:spcAft>
                <a:spcPts val="0"/>
              </a:spcAft>
              <a:buSzPts val="1200"/>
              <a:buNone/>
              <a:defRPr b="1" i="0" sz="1100" u="none" cap="none" strike="noStrike">
                <a:solidFill>
                  <a:schemeClr val="dk1"/>
                </a:solidFill>
                <a:latin typeface="Arial"/>
                <a:ea typeface="Arial"/>
                <a:cs typeface="Arial"/>
                <a:sym typeface="Arial"/>
              </a:defRPr>
            </a:lvl4pPr>
            <a:lvl5pPr lvl="4" marR="0" rtl="0" algn="l">
              <a:spcBef>
                <a:spcPts val="0"/>
              </a:spcBef>
              <a:spcAft>
                <a:spcPts val="0"/>
              </a:spcAft>
              <a:buSzPts val="1200"/>
              <a:buNone/>
              <a:defRPr b="1" i="0" sz="1100" u="none" cap="none" strike="noStrike">
                <a:solidFill>
                  <a:schemeClr val="dk1"/>
                </a:solidFill>
                <a:latin typeface="Arial"/>
                <a:ea typeface="Arial"/>
                <a:cs typeface="Arial"/>
                <a:sym typeface="Arial"/>
              </a:defRPr>
            </a:lvl5pPr>
            <a:lvl6pPr lvl="5" marR="0" rtl="0" algn="l">
              <a:spcBef>
                <a:spcPts val="0"/>
              </a:spcBef>
              <a:spcAft>
                <a:spcPts val="0"/>
              </a:spcAft>
              <a:buSzPts val="1200"/>
              <a:buNone/>
              <a:defRPr b="1" i="0" sz="1100" u="none" cap="none" strike="noStrike">
                <a:solidFill>
                  <a:schemeClr val="dk1"/>
                </a:solidFill>
                <a:latin typeface="Arial"/>
                <a:ea typeface="Arial"/>
                <a:cs typeface="Arial"/>
                <a:sym typeface="Arial"/>
              </a:defRPr>
            </a:lvl6pPr>
            <a:lvl7pPr lvl="6" marR="0" rtl="0" algn="l">
              <a:spcBef>
                <a:spcPts val="0"/>
              </a:spcBef>
              <a:spcAft>
                <a:spcPts val="0"/>
              </a:spcAft>
              <a:buSzPts val="1200"/>
              <a:buNone/>
              <a:defRPr b="1" i="0" sz="1100" u="none" cap="none" strike="noStrike">
                <a:solidFill>
                  <a:schemeClr val="dk1"/>
                </a:solidFill>
                <a:latin typeface="Arial"/>
                <a:ea typeface="Arial"/>
                <a:cs typeface="Arial"/>
                <a:sym typeface="Arial"/>
              </a:defRPr>
            </a:lvl7pPr>
            <a:lvl8pPr lvl="7" marR="0" rtl="0" algn="l">
              <a:spcBef>
                <a:spcPts val="0"/>
              </a:spcBef>
              <a:spcAft>
                <a:spcPts val="0"/>
              </a:spcAft>
              <a:buSzPts val="1200"/>
              <a:buNone/>
              <a:defRPr b="1" i="0" sz="1100" u="none" cap="none" strike="noStrike">
                <a:solidFill>
                  <a:schemeClr val="dk1"/>
                </a:solidFill>
                <a:latin typeface="Arial"/>
                <a:ea typeface="Arial"/>
                <a:cs typeface="Arial"/>
                <a:sym typeface="Arial"/>
              </a:defRPr>
            </a:lvl8pPr>
            <a:lvl9pPr lvl="8" marR="0" rtl="0" algn="l">
              <a:spcBef>
                <a:spcPts val="0"/>
              </a:spcBef>
              <a:spcAft>
                <a:spcPts val="0"/>
              </a:spcAft>
              <a:buSzPts val="1200"/>
              <a:buNone/>
              <a:defRPr b="1" i="0" sz="1100" u="none" cap="none" strike="noStrike">
                <a:solidFill>
                  <a:schemeClr val="dk1"/>
                </a:solidFill>
                <a:latin typeface="Arial"/>
                <a:ea typeface="Arial"/>
                <a:cs typeface="Arial"/>
                <a:sym typeface="Arial"/>
              </a:defRPr>
            </a:lvl9pPr>
          </a:lstStyle>
          <a:p/>
        </p:txBody>
      </p:sp>
      <p:sp>
        <p:nvSpPr>
          <p:cNvPr id="28" name="Google Shape;28;p4"/>
          <p:cNvSpPr txBox="1"/>
          <p:nvPr>
            <p:ph type="title"/>
          </p:nvPr>
        </p:nvSpPr>
        <p:spPr>
          <a:xfrm>
            <a:off x="681231" y="87474"/>
            <a:ext cx="7214100" cy="450900"/>
          </a:xfrm>
          <a:prstGeom prst="rect">
            <a:avLst/>
          </a:prstGeom>
          <a:noFill/>
          <a:ln>
            <a:noFill/>
          </a:ln>
        </p:spPr>
        <p:txBody>
          <a:bodyPr anchorCtr="0" anchor="b" bIns="0" lIns="0" spcFirstLastPara="1" rIns="0" wrap="square" tIns="0"/>
          <a:lstStyle>
            <a:lvl1pPr lvl="0" marR="0" rtl="0" algn="l">
              <a:lnSpc>
                <a:spcPct val="93000"/>
              </a:lnSpc>
              <a:spcBef>
                <a:spcPts val="0"/>
              </a:spcBef>
              <a:spcAft>
                <a:spcPts val="0"/>
              </a:spcAft>
              <a:buClr>
                <a:schemeClr val="dk1"/>
              </a:buClr>
              <a:buSzPts val="1700"/>
              <a:buFont typeface="Arial"/>
              <a:buNone/>
              <a:defRPr b="0" i="0" sz="1700" u="none" cap="none" strike="noStrike">
                <a:solidFill>
                  <a:schemeClr val="dk1"/>
                </a:solidFill>
                <a:latin typeface="Arial"/>
                <a:ea typeface="Arial"/>
                <a:cs typeface="Arial"/>
                <a:sym typeface="Arial"/>
              </a:defRPr>
            </a:lvl1pPr>
            <a:lvl2pPr lvl="1">
              <a:spcBef>
                <a:spcPts val="0"/>
              </a:spcBef>
              <a:spcAft>
                <a:spcPts val="0"/>
              </a:spcAft>
              <a:buSzPts val="1200"/>
              <a:buNone/>
              <a:defRPr sz="1600"/>
            </a:lvl2pPr>
            <a:lvl3pPr lvl="2">
              <a:spcBef>
                <a:spcPts val="0"/>
              </a:spcBef>
              <a:spcAft>
                <a:spcPts val="0"/>
              </a:spcAft>
              <a:buSzPts val="1200"/>
              <a:buNone/>
              <a:defRPr sz="1600"/>
            </a:lvl3pPr>
            <a:lvl4pPr lvl="3">
              <a:spcBef>
                <a:spcPts val="0"/>
              </a:spcBef>
              <a:spcAft>
                <a:spcPts val="0"/>
              </a:spcAft>
              <a:buSzPts val="1200"/>
              <a:buNone/>
              <a:defRPr sz="1600"/>
            </a:lvl4pPr>
            <a:lvl5pPr lvl="4">
              <a:spcBef>
                <a:spcPts val="0"/>
              </a:spcBef>
              <a:spcAft>
                <a:spcPts val="0"/>
              </a:spcAft>
              <a:buSzPts val="1200"/>
              <a:buNone/>
              <a:defRPr sz="1600"/>
            </a:lvl5pPr>
            <a:lvl6pPr lvl="5">
              <a:spcBef>
                <a:spcPts val="0"/>
              </a:spcBef>
              <a:spcAft>
                <a:spcPts val="0"/>
              </a:spcAft>
              <a:buSzPts val="1200"/>
              <a:buNone/>
              <a:defRPr sz="1600"/>
            </a:lvl6pPr>
            <a:lvl7pPr lvl="6">
              <a:spcBef>
                <a:spcPts val="0"/>
              </a:spcBef>
              <a:spcAft>
                <a:spcPts val="0"/>
              </a:spcAft>
              <a:buSzPts val="1200"/>
              <a:buNone/>
              <a:defRPr sz="1600"/>
            </a:lvl7pPr>
            <a:lvl8pPr lvl="7">
              <a:spcBef>
                <a:spcPts val="0"/>
              </a:spcBef>
              <a:spcAft>
                <a:spcPts val="0"/>
              </a:spcAft>
              <a:buSzPts val="1200"/>
              <a:buNone/>
              <a:defRPr sz="1600"/>
            </a:lvl8pPr>
            <a:lvl9pPr lvl="8">
              <a:spcBef>
                <a:spcPts val="0"/>
              </a:spcBef>
              <a:spcAft>
                <a:spcPts val="0"/>
              </a:spcAft>
              <a:buSzPts val="1200"/>
              <a:buNone/>
              <a:defRPr sz="1600"/>
            </a:lvl9pPr>
          </a:lstStyle>
          <a:p/>
        </p:txBody>
      </p:sp>
      <p:sp>
        <p:nvSpPr>
          <p:cNvPr id="29" name="Google Shape;29;p4"/>
          <p:cNvSpPr txBox="1"/>
          <p:nvPr>
            <p:ph idx="1" type="body"/>
          </p:nvPr>
        </p:nvSpPr>
        <p:spPr>
          <a:xfrm>
            <a:off x="681231" y="1167594"/>
            <a:ext cx="7879500" cy="903000"/>
          </a:xfrm>
          <a:prstGeom prst="rect">
            <a:avLst/>
          </a:prstGeom>
          <a:noFill/>
          <a:ln>
            <a:noFill/>
          </a:ln>
        </p:spPr>
        <p:txBody>
          <a:bodyPr anchorCtr="0" anchor="t" bIns="0" lIns="0" spcFirstLastPara="1" rIns="0" wrap="square" tIns="0"/>
          <a:lstStyle>
            <a:lvl1pPr indent="-228600" lvl="0" marL="457200" marR="0" rtl="0" algn="l">
              <a:lnSpc>
                <a:spcPct val="93000"/>
              </a:lnSpc>
              <a:spcBef>
                <a:spcPts val="0"/>
              </a:spcBef>
              <a:spcAft>
                <a:spcPts val="0"/>
              </a:spcAft>
              <a:buClr>
                <a:schemeClr val="dk1"/>
              </a:buClr>
              <a:buSzPts val="1500"/>
              <a:buFont typeface="Arial"/>
              <a:buNone/>
              <a:defRPr b="1" i="0" sz="1500" u="none" cap="none" strike="noStrike">
                <a:solidFill>
                  <a:schemeClr val="dk1"/>
                </a:solidFill>
                <a:latin typeface="Arial"/>
                <a:ea typeface="Arial"/>
                <a:cs typeface="Arial"/>
                <a:sym typeface="Arial"/>
              </a:defRPr>
            </a:lvl1pPr>
            <a:lvl2pPr indent="-323850" lvl="1" marL="914400" marR="0" rtl="0" algn="l">
              <a:lnSpc>
                <a:spcPct val="93000"/>
              </a:lnSpc>
              <a:spcBef>
                <a:spcPts val="10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2pPr>
            <a:lvl3pPr indent="-323850" lvl="2" marL="1371600" marR="0" rtl="0" algn="l">
              <a:lnSpc>
                <a:spcPct val="93000"/>
              </a:lnSpc>
              <a:spcBef>
                <a:spcPts val="3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23850" lvl="3" marL="1828800" marR="0" rtl="0" algn="l">
              <a:lnSpc>
                <a:spcPct val="93000"/>
              </a:lnSpc>
              <a:spcBef>
                <a:spcPts val="2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4pPr>
            <a:lvl5pPr indent="-228600" lvl="4" marL="2286000" marR="0" rtl="0" algn="l">
              <a:lnSpc>
                <a:spcPct val="93000"/>
              </a:lnSpc>
              <a:spcBef>
                <a:spcPts val="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5pPr>
            <a:lvl6pPr indent="-336550" lvl="5" marL="27432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6pPr>
            <a:lvl7pPr indent="-336550" lvl="6" marL="32004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7pPr>
            <a:lvl8pPr indent="-336550" lvl="7" marL="36576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8pPr>
            <a:lvl9pPr indent="-336550" lvl="8" marL="41148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Title Only">
  <p:cSld name="2_Title Only">
    <p:spTree>
      <p:nvGrpSpPr>
        <p:cNvPr id="30" name="Shape 30"/>
        <p:cNvGrpSpPr/>
        <p:nvPr/>
      </p:nvGrpSpPr>
      <p:grpSpPr>
        <a:xfrm>
          <a:off x="0" y="0"/>
          <a:ext cx="0" cy="0"/>
          <a:chOff x="0" y="0"/>
          <a:chExt cx="0" cy="0"/>
        </a:xfrm>
      </p:grpSpPr>
      <p:sp>
        <p:nvSpPr>
          <p:cNvPr id="31" name="Google Shape;31;p5"/>
          <p:cNvSpPr txBox="1"/>
          <p:nvPr>
            <p:ph idx="12" type="sldNum"/>
          </p:nvPr>
        </p:nvSpPr>
        <p:spPr>
          <a:xfrm>
            <a:off x="9028235" y="-58802"/>
            <a:ext cx="109800" cy="23100"/>
          </a:xfrm>
          <a:prstGeom prst="rect">
            <a:avLst/>
          </a:prstGeom>
          <a:noFill/>
          <a:ln>
            <a:noFill/>
          </a:ln>
        </p:spPr>
        <p:txBody>
          <a:bodyPr anchorCtr="0" anchor="ctr" bIns="0" lIns="0" spcFirstLastPara="1" rIns="0" wrap="square" tIns="0">
            <a:noAutofit/>
          </a:bodyPr>
          <a:lstStyle>
            <a:lvl1pPr indent="0" lvl="0" marL="0" marR="0" rtl="0" algn="r">
              <a:spcBef>
                <a:spcPts val="0"/>
              </a:spcBef>
              <a:spcAft>
                <a:spcPts val="0"/>
              </a:spcAft>
              <a:buNone/>
              <a:defRPr b="0" sz="200">
                <a:solidFill>
                  <a:srgbClr val="FFFFFF"/>
                </a:solidFill>
                <a:latin typeface="Arial"/>
                <a:ea typeface="Arial"/>
                <a:cs typeface="Arial"/>
                <a:sym typeface="Arial"/>
              </a:defRPr>
            </a:lvl1pPr>
            <a:lvl2pPr indent="0" lvl="1" marL="0" marR="0" rtl="0" algn="r">
              <a:spcBef>
                <a:spcPts val="0"/>
              </a:spcBef>
              <a:spcAft>
                <a:spcPts val="0"/>
              </a:spcAft>
              <a:buNone/>
              <a:defRPr b="0" sz="200">
                <a:solidFill>
                  <a:srgbClr val="FFFFFF"/>
                </a:solidFill>
                <a:latin typeface="Arial"/>
                <a:ea typeface="Arial"/>
                <a:cs typeface="Arial"/>
                <a:sym typeface="Arial"/>
              </a:defRPr>
            </a:lvl2pPr>
            <a:lvl3pPr indent="0" lvl="2" marL="0" marR="0" rtl="0" algn="r">
              <a:spcBef>
                <a:spcPts val="0"/>
              </a:spcBef>
              <a:spcAft>
                <a:spcPts val="0"/>
              </a:spcAft>
              <a:buNone/>
              <a:defRPr b="0" sz="200">
                <a:solidFill>
                  <a:srgbClr val="FFFFFF"/>
                </a:solidFill>
                <a:latin typeface="Arial"/>
                <a:ea typeface="Arial"/>
                <a:cs typeface="Arial"/>
                <a:sym typeface="Arial"/>
              </a:defRPr>
            </a:lvl3pPr>
            <a:lvl4pPr indent="0" lvl="3" marL="0" marR="0" rtl="0" algn="r">
              <a:spcBef>
                <a:spcPts val="0"/>
              </a:spcBef>
              <a:spcAft>
                <a:spcPts val="0"/>
              </a:spcAft>
              <a:buNone/>
              <a:defRPr b="0" sz="200">
                <a:solidFill>
                  <a:srgbClr val="FFFFFF"/>
                </a:solidFill>
                <a:latin typeface="Arial"/>
                <a:ea typeface="Arial"/>
                <a:cs typeface="Arial"/>
                <a:sym typeface="Arial"/>
              </a:defRPr>
            </a:lvl4pPr>
            <a:lvl5pPr indent="0" lvl="4" marL="0" marR="0" rtl="0" algn="r">
              <a:spcBef>
                <a:spcPts val="0"/>
              </a:spcBef>
              <a:spcAft>
                <a:spcPts val="0"/>
              </a:spcAft>
              <a:buNone/>
              <a:defRPr b="0" sz="200">
                <a:solidFill>
                  <a:srgbClr val="FFFFFF"/>
                </a:solidFill>
                <a:latin typeface="Arial"/>
                <a:ea typeface="Arial"/>
                <a:cs typeface="Arial"/>
                <a:sym typeface="Arial"/>
              </a:defRPr>
            </a:lvl5pPr>
            <a:lvl6pPr indent="0" lvl="5" marL="0" marR="0" rtl="0" algn="r">
              <a:spcBef>
                <a:spcPts val="0"/>
              </a:spcBef>
              <a:spcAft>
                <a:spcPts val="0"/>
              </a:spcAft>
              <a:buNone/>
              <a:defRPr b="0" sz="200">
                <a:solidFill>
                  <a:srgbClr val="FFFFFF"/>
                </a:solidFill>
                <a:latin typeface="Arial"/>
                <a:ea typeface="Arial"/>
                <a:cs typeface="Arial"/>
                <a:sym typeface="Arial"/>
              </a:defRPr>
            </a:lvl6pPr>
            <a:lvl7pPr indent="0" lvl="6" marL="0" marR="0" rtl="0" algn="r">
              <a:spcBef>
                <a:spcPts val="0"/>
              </a:spcBef>
              <a:spcAft>
                <a:spcPts val="0"/>
              </a:spcAft>
              <a:buNone/>
              <a:defRPr b="0" sz="200">
                <a:solidFill>
                  <a:srgbClr val="FFFFFF"/>
                </a:solidFill>
                <a:latin typeface="Arial"/>
                <a:ea typeface="Arial"/>
                <a:cs typeface="Arial"/>
                <a:sym typeface="Arial"/>
              </a:defRPr>
            </a:lvl7pPr>
            <a:lvl8pPr indent="0" lvl="7" marL="0" marR="0" rtl="0" algn="r">
              <a:spcBef>
                <a:spcPts val="0"/>
              </a:spcBef>
              <a:spcAft>
                <a:spcPts val="0"/>
              </a:spcAft>
              <a:buNone/>
              <a:defRPr b="0" sz="200">
                <a:solidFill>
                  <a:srgbClr val="FFFFFF"/>
                </a:solidFill>
                <a:latin typeface="Arial"/>
                <a:ea typeface="Arial"/>
                <a:cs typeface="Arial"/>
                <a:sym typeface="Arial"/>
              </a:defRPr>
            </a:lvl8pPr>
            <a:lvl9pPr indent="0" lvl="8" marL="0" marR="0" rtl="0" algn="r">
              <a:spcBef>
                <a:spcPts val="0"/>
              </a:spcBef>
              <a:spcAft>
                <a:spcPts val="0"/>
              </a:spcAft>
              <a:buNone/>
              <a:defRPr b="0" sz="200">
                <a:solidFill>
                  <a:srgbClr val="FFFFF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
        <p:nvSpPr>
          <p:cNvPr id="32" name="Google Shape;32;p5"/>
          <p:cNvSpPr txBox="1"/>
          <p:nvPr>
            <p:ph idx="11" type="ftr"/>
          </p:nvPr>
        </p:nvSpPr>
        <p:spPr>
          <a:xfrm>
            <a:off x="7845669" y="-58802"/>
            <a:ext cx="1164900" cy="23100"/>
          </a:xfrm>
          <a:prstGeom prst="rect">
            <a:avLst/>
          </a:prstGeom>
          <a:noFill/>
          <a:ln>
            <a:noFill/>
          </a:ln>
        </p:spPr>
        <p:txBody>
          <a:bodyPr anchorCtr="0" anchor="t" bIns="0" lIns="0" spcFirstLastPara="1" rIns="0" wrap="square" tIns="0"/>
          <a:lstStyle>
            <a:lvl1pPr lvl="0" marR="0" rtl="0" algn="r">
              <a:lnSpc>
                <a:spcPct val="100000"/>
              </a:lnSpc>
              <a:spcBef>
                <a:spcPts val="0"/>
              </a:spcBef>
              <a:spcAft>
                <a:spcPts val="0"/>
              </a:spcAft>
              <a:buSzPts val="1200"/>
              <a:buNone/>
              <a:defRPr b="0" sz="200">
                <a:solidFill>
                  <a:srgbClr val="FFFFFF"/>
                </a:solidFill>
                <a:latin typeface="Arial"/>
                <a:ea typeface="Arial"/>
                <a:cs typeface="Arial"/>
                <a:sym typeface="Arial"/>
              </a:defRPr>
            </a:lvl1pPr>
            <a:lvl2pPr lvl="1" marR="0" rtl="0" algn="l">
              <a:spcBef>
                <a:spcPts val="0"/>
              </a:spcBef>
              <a:spcAft>
                <a:spcPts val="0"/>
              </a:spcAft>
              <a:buSzPts val="1200"/>
              <a:buNone/>
              <a:defRPr b="1" i="0" sz="1100" u="none" cap="none" strike="noStrike">
                <a:solidFill>
                  <a:schemeClr val="dk1"/>
                </a:solidFill>
                <a:latin typeface="Arial"/>
                <a:ea typeface="Arial"/>
                <a:cs typeface="Arial"/>
                <a:sym typeface="Arial"/>
              </a:defRPr>
            </a:lvl2pPr>
            <a:lvl3pPr lvl="2" marR="0" rtl="0" algn="l">
              <a:spcBef>
                <a:spcPts val="0"/>
              </a:spcBef>
              <a:spcAft>
                <a:spcPts val="0"/>
              </a:spcAft>
              <a:buSzPts val="1200"/>
              <a:buNone/>
              <a:defRPr b="1" i="0" sz="1100" u="none" cap="none" strike="noStrike">
                <a:solidFill>
                  <a:schemeClr val="dk1"/>
                </a:solidFill>
                <a:latin typeface="Arial"/>
                <a:ea typeface="Arial"/>
                <a:cs typeface="Arial"/>
                <a:sym typeface="Arial"/>
              </a:defRPr>
            </a:lvl3pPr>
            <a:lvl4pPr lvl="3" marR="0" rtl="0" algn="l">
              <a:spcBef>
                <a:spcPts val="0"/>
              </a:spcBef>
              <a:spcAft>
                <a:spcPts val="0"/>
              </a:spcAft>
              <a:buSzPts val="1200"/>
              <a:buNone/>
              <a:defRPr b="1" i="0" sz="1100" u="none" cap="none" strike="noStrike">
                <a:solidFill>
                  <a:schemeClr val="dk1"/>
                </a:solidFill>
                <a:latin typeface="Arial"/>
                <a:ea typeface="Arial"/>
                <a:cs typeface="Arial"/>
                <a:sym typeface="Arial"/>
              </a:defRPr>
            </a:lvl4pPr>
            <a:lvl5pPr lvl="4" marR="0" rtl="0" algn="l">
              <a:spcBef>
                <a:spcPts val="0"/>
              </a:spcBef>
              <a:spcAft>
                <a:spcPts val="0"/>
              </a:spcAft>
              <a:buSzPts val="1200"/>
              <a:buNone/>
              <a:defRPr b="1" i="0" sz="1100" u="none" cap="none" strike="noStrike">
                <a:solidFill>
                  <a:schemeClr val="dk1"/>
                </a:solidFill>
                <a:latin typeface="Arial"/>
                <a:ea typeface="Arial"/>
                <a:cs typeface="Arial"/>
                <a:sym typeface="Arial"/>
              </a:defRPr>
            </a:lvl5pPr>
            <a:lvl6pPr lvl="5" marR="0" rtl="0" algn="l">
              <a:spcBef>
                <a:spcPts val="0"/>
              </a:spcBef>
              <a:spcAft>
                <a:spcPts val="0"/>
              </a:spcAft>
              <a:buSzPts val="1200"/>
              <a:buNone/>
              <a:defRPr b="1" i="0" sz="1100" u="none" cap="none" strike="noStrike">
                <a:solidFill>
                  <a:schemeClr val="dk1"/>
                </a:solidFill>
                <a:latin typeface="Arial"/>
                <a:ea typeface="Arial"/>
                <a:cs typeface="Arial"/>
                <a:sym typeface="Arial"/>
              </a:defRPr>
            </a:lvl6pPr>
            <a:lvl7pPr lvl="6" marR="0" rtl="0" algn="l">
              <a:spcBef>
                <a:spcPts val="0"/>
              </a:spcBef>
              <a:spcAft>
                <a:spcPts val="0"/>
              </a:spcAft>
              <a:buSzPts val="1200"/>
              <a:buNone/>
              <a:defRPr b="1" i="0" sz="1100" u="none" cap="none" strike="noStrike">
                <a:solidFill>
                  <a:schemeClr val="dk1"/>
                </a:solidFill>
                <a:latin typeface="Arial"/>
                <a:ea typeface="Arial"/>
                <a:cs typeface="Arial"/>
                <a:sym typeface="Arial"/>
              </a:defRPr>
            </a:lvl7pPr>
            <a:lvl8pPr lvl="7" marR="0" rtl="0" algn="l">
              <a:spcBef>
                <a:spcPts val="0"/>
              </a:spcBef>
              <a:spcAft>
                <a:spcPts val="0"/>
              </a:spcAft>
              <a:buSzPts val="1200"/>
              <a:buNone/>
              <a:defRPr b="1" i="0" sz="1100" u="none" cap="none" strike="noStrike">
                <a:solidFill>
                  <a:schemeClr val="dk1"/>
                </a:solidFill>
                <a:latin typeface="Arial"/>
                <a:ea typeface="Arial"/>
                <a:cs typeface="Arial"/>
                <a:sym typeface="Arial"/>
              </a:defRPr>
            </a:lvl8pPr>
            <a:lvl9pPr lvl="8" marR="0" rtl="0" algn="l">
              <a:spcBef>
                <a:spcPts val="0"/>
              </a:spcBef>
              <a:spcAft>
                <a:spcPts val="0"/>
              </a:spcAft>
              <a:buSzPts val="1200"/>
              <a:buNone/>
              <a:defRPr b="1" i="0" sz="1100" u="none" cap="none" strike="noStrike">
                <a:solidFill>
                  <a:schemeClr val="dk1"/>
                </a:solidFill>
                <a:latin typeface="Arial"/>
                <a:ea typeface="Arial"/>
                <a:cs typeface="Arial"/>
                <a:sym typeface="Arial"/>
              </a:defRPr>
            </a:lvl9pPr>
          </a:lstStyle>
          <a:p/>
        </p:txBody>
      </p:sp>
      <p:sp>
        <p:nvSpPr>
          <p:cNvPr id="33" name="Google Shape;33;p5"/>
          <p:cNvSpPr txBox="1"/>
          <p:nvPr>
            <p:ph type="title"/>
          </p:nvPr>
        </p:nvSpPr>
        <p:spPr>
          <a:xfrm>
            <a:off x="681231" y="87474"/>
            <a:ext cx="7214100" cy="450900"/>
          </a:xfrm>
          <a:prstGeom prst="rect">
            <a:avLst/>
          </a:prstGeom>
          <a:noFill/>
          <a:ln>
            <a:noFill/>
          </a:ln>
        </p:spPr>
        <p:txBody>
          <a:bodyPr anchorCtr="0" anchor="b" bIns="0" lIns="0" spcFirstLastPara="1" rIns="0" wrap="square" tIns="0"/>
          <a:lstStyle>
            <a:lvl1pPr lvl="0" marR="0" rtl="0" algn="l">
              <a:lnSpc>
                <a:spcPct val="93000"/>
              </a:lnSpc>
              <a:spcBef>
                <a:spcPts val="0"/>
              </a:spcBef>
              <a:spcAft>
                <a:spcPts val="0"/>
              </a:spcAft>
              <a:buClr>
                <a:schemeClr val="dk1"/>
              </a:buClr>
              <a:buSzPts val="1700"/>
              <a:buFont typeface="Arial"/>
              <a:buNone/>
              <a:defRPr b="0" i="0" sz="1700" u="none" cap="none" strike="noStrike">
                <a:solidFill>
                  <a:schemeClr val="dk1"/>
                </a:solidFill>
                <a:latin typeface="Arial"/>
                <a:ea typeface="Arial"/>
                <a:cs typeface="Arial"/>
                <a:sym typeface="Arial"/>
              </a:defRPr>
            </a:lvl1pPr>
            <a:lvl2pPr lvl="1">
              <a:spcBef>
                <a:spcPts val="0"/>
              </a:spcBef>
              <a:spcAft>
                <a:spcPts val="0"/>
              </a:spcAft>
              <a:buSzPts val="1200"/>
              <a:buNone/>
              <a:defRPr sz="1600"/>
            </a:lvl2pPr>
            <a:lvl3pPr lvl="2">
              <a:spcBef>
                <a:spcPts val="0"/>
              </a:spcBef>
              <a:spcAft>
                <a:spcPts val="0"/>
              </a:spcAft>
              <a:buSzPts val="1200"/>
              <a:buNone/>
              <a:defRPr sz="1600"/>
            </a:lvl3pPr>
            <a:lvl4pPr lvl="3">
              <a:spcBef>
                <a:spcPts val="0"/>
              </a:spcBef>
              <a:spcAft>
                <a:spcPts val="0"/>
              </a:spcAft>
              <a:buSzPts val="1200"/>
              <a:buNone/>
              <a:defRPr sz="1600"/>
            </a:lvl4pPr>
            <a:lvl5pPr lvl="4">
              <a:spcBef>
                <a:spcPts val="0"/>
              </a:spcBef>
              <a:spcAft>
                <a:spcPts val="0"/>
              </a:spcAft>
              <a:buSzPts val="1200"/>
              <a:buNone/>
              <a:defRPr sz="1600"/>
            </a:lvl5pPr>
            <a:lvl6pPr lvl="5">
              <a:spcBef>
                <a:spcPts val="0"/>
              </a:spcBef>
              <a:spcAft>
                <a:spcPts val="0"/>
              </a:spcAft>
              <a:buSzPts val="1200"/>
              <a:buNone/>
              <a:defRPr sz="1600"/>
            </a:lvl6pPr>
            <a:lvl7pPr lvl="6">
              <a:spcBef>
                <a:spcPts val="0"/>
              </a:spcBef>
              <a:spcAft>
                <a:spcPts val="0"/>
              </a:spcAft>
              <a:buSzPts val="1200"/>
              <a:buNone/>
              <a:defRPr sz="1600"/>
            </a:lvl7pPr>
            <a:lvl8pPr lvl="7">
              <a:spcBef>
                <a:spcPts val="0"/>
              </a:spcBef>
              <a:spcAft>
                <a:spcPts val="0"/>
              </a:spcAft>
              <a:buSzPts val="1200"/>
              <a:buNone/>
              <a:defRPr sz="1600"/>
            </a:lvl8pPr>
            <a:lvl9pPr lvl="8">
              <a:spcBef>
                <a:spcPts val="0"/>
              </a:spcBef>
              <a:spcAft>
                <a:spcPts val="0"/>
              </a:spcAft>
              <a:buSzPts val="1200"/>
              <a:buNone/>
              <a:defRPr sz="1600"/>
            </a:lvl9pPr>
          </a:lstStyle>
          <a:p/>
        </p:txBody>
      </p:sp>
      <p:sp>
        <p:nvSpPr>
          <p:cNvPr id="34" name="Google Shape;34;p5"/>
          <p:cNvSpPr txBox="1"/>
          <p:nvPr>
            <p:ph idx="1" type="body"/>
          </p:nvPr>
        </p:nvSpPr>
        <p:spPr>
          <a:xfrm>
            <a:off x="681231" y="1167594"/>
            <a:ext cx="7879500" cy="903000"/>
          </a:xfrm>
          <a:prstGeom prst="rect">
            <a:avLst/>
          </a:prstGeom>
          <a:noFill/>
          <a:ln>
            <a:noFill/>
          </a:ln>
        </p:spPr>
        <p:txBody>
          <a:bodyPr anchorCtr="0" anchor="t" bIns="0" lIns="0" spcFirstLastPara="1" rIns="0" wrap="square" tIns="0"/>
          <a:lstStyle>
            <a:lvl1pPr indent="-228600" lvl="0" marL="457200" marR="0" rtl="0" algn="l">
              <a:lnSpc>
                <a:spcPct val="93000"/>
              </a:lnSpc>
              <a:spcBef>
                <a:spcPts val="0"/>
              </a:spcBef>
              <a:spcAft>
                <a:spcPts val="0"/>
              </a:spcAft>
              <a:buClr>
                <a:schemeClr val="dk1"/>
              </a:buClr>
              <a:buSzPts val="1500"/>
              <a:buFont typeface="Arial"/>
              <a:buNone/>
              <a:defRPr b="1" i="0" sz="1500" u="none" cap="none" strike="noStrike">
                <a:solidFill>
                  <a:schemeClr val="dk1"/>
                </a:solidFill>
                <a:latin typeface="Arial"/>
                <a:ea typeface="Arial"/>
                <a:cs typeface="Arial"/>
                <a:sym typeface="Arial"/>
              </a:defRPr>
            </a:lvl1pPr>
            <a:lvl2pPr indent="-323850" lvl="1" marL="914400" marR="0" rtl="0" algn="l">
              <a:lnSpc>
                <a:spcPct val="93000"/>
              </a:lnSpc>
              <a:spcBef>
                <a:spcPts val="10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2pPr>
            <a:lvl3pPr indent="-323850" lvl="2" marL="1371600" marR="0" rtl="0" algn="l">
              <a:lnSpc>
                <a:spcPct val="93000"/>
              </a:lnSpc>
              <a:spcBef>
                <a:spcPts val="3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23850" lvl="3" marL="1828800" marR="0" rtl="0" algn="l">
              <a:lnSpc>
                <a:spcPct val="93000"/>
              </a:lnSpc>
              <a:spcBef>
                <a:spcPts val="2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4pPr>
            <a:lvl5pPr indent="-228600" lvl="4" marL="2286000" marR="0" rtl="0" algn="l">
              <a:lnSpc>
                <a:spcPct val="93000"/>
              </a:lnSpc>
              <a:spcBef>
                <a:spcPts val="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5pPr>
            <a:lvl6pPr indent="-336550" lvl="5" marL="27432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6pPr>
            <a:lvl7pPr indent="-336550" lvl="6" marL="32004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7pPr>
            <a:lvl8pPr indent="-336550" lvl="7" marL="36576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8pPr>
            <a:lvl9pPr indent="-336550" lvl="8" marL="41148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6366661" y="4349300"/>
            <a:ext cx="1976744" cy="582825"/>
          </a:xfrm>
          <a:prstGeom prst="rect">
            <a:avLst/>
          </a:prstGeom>
          <a:noFill/>
          <a:ln>
            <a:noFill/>
          </a:ln>
        </p:spPr>
      </p:pic>
      <p:sp>
        <p:nvSpPr>
          <p:cNvPr id="11" name="Google Shape;11;p1"/>
          <p:cNvSpPr/>
          <p:nvPr/>
        </p:nvSpPr>
        <p:spPr>
          <a:xfrm>
            <a:off x="1" y="4137924"/>
            <a:ext cx="5967900" cy="1005600"/>
          </a:xfrm>
          <a:prstGeom prst="rect">
            <a:avLst/>
          </a:prstGeom>
          <a:gradFill>
            <a:gsLst>
              <a:gs pos="0">
                <a:srgbClr val="2185C6"/>
              </a:gs>
              <a:gs pos="52000">
                <a:srgbClr val="2185C6"/>
              </a:gs>
              <a:gs pos="100000">
                <a:schemeClr val="lt1"/>
              </a:gs>
            </a:gsLst>
            <a:lin ang="0" scaled="0"/>
          </a:gradFill>
          <a:ln>
            <a:noFill/>
          </a:ln>
        </p:spPr>
        <p:txBody>
          <a:bodyPr anchorCtr="0" anchor="ctr" bIns="39475" lIns="79000" spcFirstLastPara="1" rIns="79000" wrap="square" tIns="39475">
            <a:noAutofit/>
          </a:bodyPr>
          <a:lstStyle/>
          <a:p>
            <a:pPr indent="0" lvl="0" marL="0" marR="0" rtl="0" algn="l">
              <a:spcBef>
                <a:spcPts val="0"/>
              </a:spcBef>
              <a:spcAft>
                <a:spcPts val="0"/>
              </a:spcAft>
              <a:buNone/>
            </a:pPr>
            <a:r>
              <a:rPr b="1" i="0" lang="ja-JP" sz="1100" u="none" cap="none" strike="noStrike">
                <a:solidFill>
                  <a:srgbClr val="000000"/>
                </a:solidFill>
                <a:latin typeface="Calibri"/>
                <a:ea typeface="Calibri"/>
                <a:cs typeface="Calibri"/>
                <a:sym typeface="Calibri"/>
              </a:rPr>
              <a:t>　</a:t>
            </a:r>
            <a:endParaRPr b="1" i="0" sz="1100" u="none" cap="none" strike="noStrike">
              <a:solidFill>
                <a:srgbClr val="000000"/>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5" name="Shape 15"/>
        <p:cNvGrpSpPr/>
        <p:nvPr/>
      </p:nvGrpSpPr>
      <p:grpSpPr>
        <a:xfrm>
          <a:off x="0" y="0"/>
          <a:ext cx="0" cy="0"/>
          <a:chOff x="0" y="0"/>
          <a:chExt cx="0" cy="0"/>
        </a:xfrm>
      </p:grpSpPr>
      <p:pic>
        <p:nvPicPr>
          <p:cNvPr id="16" name="Google Shape;16;p3"/>
          <p:cNvPicPr preferRelativeResize="0"/>
          <p:nvPr/>
        </p:nvPicPr>
        <p:blipFill/>
        <p:spPr>
          <a:xfrm>
            <a:off x="1466" y="1191"/>
            <a:ext cx="1200" cy="1200"/>
          </a:xfrm>
          <a:prstGeom prst="rect">
            <a:avLst/>
          </a:prstGeom>
          <a:solidFill>
            <a:srgbClr val="FFFFFF"/>
          </a:solidFill>
          <a:ln>
            <a:noFill/>
          </a:ln>
        </p:spPr>
      </p:pic>
      <p:sp>
        <p:nvSpPr>
          <p:cNvPr id="17" name="Google Shape;17;p3"/>
          <p:cNvSpPr txBox="1"/>
          <p:nvPr/>
        </p:nvSpPr>
        <p:spPr>
          <a:xfrm>
            <a:off x="8663354" y="5031581"/>
            <a:ext cx="130200" cy="1038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800"/>
              <a:buFont typeface="Arial"/>
              <a:buNone/>
            </a:pPr>
            <a:fld id="{00000000-1234-1234-1234-123412341234}" type="slidenum">
              <a:rPr b="0" i="0" lang="ja-JP" sz="800" u="none" cap="none" strike="noStrike">
                <a:solidFill>
                  <a:schemeClr val="dk1"/>
                </a:solidFill>
                <a:latin typeface="Arial"/>
                <a:ea typeface="Arial"/>
                <a:cs typeface="Arial"/>
                <a:sym typeface="Arial"/>
              </a:rPr>
              <a:t>‹#›</a:t>
            </a:fld>
            <a:endParaRPr b="0" i="0" sz="800" u="none" cap="none" strike="noStrike">
              <a:solidFill>
                <a:schemeClr val="dk1"/>
              </a:solidFill>
              <a:latin typeface="Arial"/>
              <a:ea typeface="Arial"/>
              <a:cs typeface="Arial"/>
              <a:sym typeface="Arial"/>
            </a:endParaRPr>
          </a:p>
        </p:txBody>
      </p:sp>
      <p:cxnSp>
        <p:nvCxnSpPr>
          <p:cNvPr id="18" name="Google Shape;18;p3"/>
          <p:cNvCxnSpPr/>
          <p:nvPr/>
        </p:nvCxnSpPr>
        <p:spPr>
          <a:xfrm>
            <a:off x="8556381" y="5043488"/>
            <a:ext cx="0" cy="93000"/>
          </a:xfrm>
          <a:prstGeom prst="straightConnector1">
            <a:avLst/>
          </a:prstGeom>
          <a:noFill/>
          <a:ln cap="flat" cmpd="sng" w="9525">
            <a:solidFill>
              <a:schemeClr val="dk1"/>
            </a:solidFill>
            <a:prstDash val="solid"/>
            <a:round/>
            <a:headEnd len="med" w="med" type="none"/>
            <a:tailEnd len="med" w="med" type="none"/>
          </a:ln>
        </p:spPr>
      </p:cxnSp>
      <p:sp>
        <p:nvSpPr>
          <p:cNvPr id="19" name="Google Shape;19;p3"/>
          <p:cNvSpPr txBox="1"/>
          <p:nvPr>
            <p:ph idx="1" type="body"/>
          </p:nvPr>
        </p:nvSpPr>
        <p:spPr>
          <a:xfrm>
            <a:off x="681231" y="774394"/>
            <a:ext cx="7879500" cy="903000"/>
          </a:xfrm>
          <a:prstGeom prst="rect">
            <a:avLst/>
          </a:prstGeom>
          <a:noFill/>
          <a:ln>
            <a:noFill/>
          </a:ln>
        </p:spPr>
        <p:txBody>
          <a:bodyPr anchorCtr="0" anchor="t" bIns="0" lIns="0" spcFirstLastPara="1" rIns="0" wrap="square" tIns="0"/>
          <a:lstStyle>
            <a:lvl1pPr indent="-228600" lvl="0" marL="457200" marR="0" rtl="0" algn="l">
              <a:lnSpc>
                <a:spcPct val="93000"/>
              </a:lnSpc>
              <a:spcBef>
                <a:spcPts val="0"/>
              </a:spcBef>
              <a:spcAft>
                <a:spcPts val="0"/>
              </a:spcAft>
              <a:buClr>
                <a:schemeClr val="dk1"/>
              </a:buClr>
              <a:buSzPts val="1500"/>
              <a:buFont typeface="Arial"/>
              <a:buNone/>
              <a:defRPr b="1" i="0" sz="1500" u="none" cap="none" strike="noStrike">
                <a:solidFill>
                  <a:schemeClr val="dk1"/>
                </a:solidFill>
                <a:latin typeface="Arial"/>
                <a:ea typeface="Arial"/>
                <a:cs typeface="Arial"/>
                <a:sym typeface="Arial"/>
              </a:defRPr>
            </a:lvl1pPr>
            <a:lvl2pPr indent="-323850" lvl="1" marL="914400" marR="0" rtl="0" algn="l">
              <a:lnSpc>
                <a:spcPct val="93000"/>
              </a:lnSpc>
              <a:spcBef>
                <a:spcPts val="10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2pPr>
            <a:lvl3pPr indent="-323850" lvl="2" marL="1371600" marR="0" rtl="0" algn="l">
              <a:lnSpc>
                <a:spcPct val="93000"/>
              </a:lnSpc>
              <a:spcBef>
                <a:spcPts val="3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3pPr>
            <a:lvl4pPr indent="-323850" lvl="3" marL="1828800" marR="0" rtl="0" algn="l">
              <a:lnSpc>
                <a:spcPct val="93000"/>
              </a:lnSpc>
              <a:spcBef>
                <a:spcPts val="200"/>
              </a:spcBef>
              <a:spcAft>
                <a:spcPts val="0"/>
              </a:spcAft>
              <a:buClr>
                <a:schemeClr val="dk1"/>
              </a:buClr>
              <a:buSzPts val="1500"/>
              <a:buFont typeface="Arial"/>
              <a:buChar char="-"/>
              <a:defRPr b="0" i="0" sz="1500" u="none" cap="none" strike="noStrike">
                <a:solidFill>
                  <a:schemeClr val="dk1"/>
                </a:solidFill>
                <a:latin typeface="Arial"/>
                <a:ea typeface="Arial"/>
                <a:cs typeface="Arial"/>
                <a:sym typeface="Arial"/>
              </a:defRPr>
            </a:lvl4pPr>
            <a:lvl5pPr indent="-228600" lvl="4" marL="2286000" marR="0" rtl="0" algn="l">
              <a:lnSpc>
                <a:spcPct val="93000"/>
              </a:lnSpc>
              <a:spcBef>
                <a:spcPts val="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5pPr>
            <a:lvl6pPr indent="-336550" lvl="5" marL="27432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6pPr>
            <a:lvl7pPr indent="-336550" lvl="6" marL="32004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7pPr>
            <a:lvl8pPr indent="-336550" lvl="7" marL="36576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8pPr>
            <a:lvl9pPr indent="-336550" lvl="8" marL="4114800" marR="0" rtl="0" algn="l">
              <a:spcBef>
                <a:spcPts val="300"/>
              </a:spcBef>
              <a:spcAft>
                <a:spcPts val="0"/>
              </a:spcAft>
              <a:buClr>
                <a:schemeClr val="dk1"/>
              </a:buClr>
              <a:buSzPts val="1700"/>
              <a:buFont typeface="Arial"/>
              <a:buChar char="•"/>
              <a:defRPr b="0" i="0" sz="1700" u="none" cap="none" strike="noStrike">
                <a:solidFill>
                  <a:schemeClr val="dk1"/>
                </a:solidFill>
                <a:latin typeface="Arial"/>
                <a:ea typeface="Arial"/>
                <a:cs typeface="Arial"/>
                <a:sym typeface="Arial"/>
              </a:defRPr>
            </a:lvl9pPr>
          </a:lstStyle>
          <a:p/>
        </p:txBody>
      </p:sp>
      <p:sp>
        <p:nvSpPr>
          <p:cNvPr id="20" name="Google Shape;20;p3"/>
          <p:cNvSpPr txBox="1"/>
          <p:nvPr>
            <p:ph type="title"/>
          </p:nvPr>
        </p:nvSpPr>
        <p:spPr>
          <a:xfrm>
            <a:off x="681231" y="87474"/>
            <a:ext cx="7214100" cy="450900"/>
          </a:xfrm>
          <a:prstGeom prst="rect">
            <a:avLst/>
          </a:prstGeom>
          <a:noFill/>
          <a:ln>
            <a:noFill/>
          </a:ln>
        </p:spPr>
        <p:txBody>
          <a:bodyPr anchorCtr="0" anchor="b" bIns="0" lIns="0" spcFirstLastPara="1" rIns="0" wrap="square" tIns="0"/>
          <a:lstStyle>
            <a:lvl1pPr lvl="0" marR="0" rtl="0" algn="l">
              <a:lnSpc>
                <a:spcPct val="93000"/>
              </a:lnSpc>
              <a:spcBef>
                <a:spcPts val="0"/>
              </a:spcBef>
              <a:spcAft>
                <a:spcPts val="0"/>
              </a:spcAft>
              <a:buClr>
                <a:schemeClr val="dk1"/>
              </a:buClr>
              <a:buSzPts val="1700"/>
              <a:buFont typeface="Arial"/>
              <a:buNone/>
              <a:defRPr b="0" i="0" sz="1700" u="none" cap="none" strike="noStrike">
                <a:solidFill>
                  <a:schemeClr val="dk1"/>
                </a:solidFill>
                <a:latin typeface="Arial"/>
                <a:ea typeface="Arial"/>
                <a:cs typeface="Arial"/>
                <a:sym typeface="Arial"/>
              </a:defRPr>
            </a:lvl1pPr>
            <a:lvl2pPr lvl="1">
              <a:spcBef>
                <a:spcPts val="0"/>
              </a:spcBef>
              <a:spcAft>
                <a:spcPts val="0"/>
              </a:spcAft>
              <a:buSzPts val="1200"/>
              <a:buNone/>
              <a:defRPr sz="1600"/>
            </a:lvl2pPr>
            <a:lvl3pPr lvl="2">
              <a:spcBef>
                <a:spcPts val="0"/>
              </a:spcBef>
              <a:spcAft>
                <a:spcPts val="0"/>
              </a:spcAft>
              <a:buSzPts val="1200"/>
              <a:buNone/>
              <a:defRPr sz="1600"/>
            </a:lvl3pPr>
            <a:lvl4pPr lvl="3">
              <a:spcBef>
                <a:spcPts val="0"/>
              </a:spcBef>
              <a:spcAft>
                <a:spcPts val="0"/>
              </a:spcAft>
              <a:buSzPts val="1200"/>
              <a:buNone/>
              <a:defRPr sz="1600"/>
            </a:lvl4pPr>
            <a:lvl5pPr lvl="4">
              <a:spcBef>
                <a:spcPts val="0"/>
              </a:spcBef>
              <a:spcAft>
                <a:spcPts val="0"/>
              </a:spcAft>
              <a:buSzPts val="1200"/>
              <a:buNone/>
              <a:defRPr sz="1600"/>
            </a:lvl5pPr>
            <a:lvl6pPr lvl="5">
              <a:spcBef>
                <a:spcPts val="0"/>
              </a:spcBef>
              <a:spcAft>
                <a:spcPts val="0"/>
              </a:spcAft>
              <a:buSzPts val="1200"/>
              <a:buNone/>
              <a:defRPr sz="1600"/>
            </a:lvl6pPr>
            <a:lvl7pPr lvl="6">
              <a:spcBef>
                <a:spcPts val="0"/>
              </a:spcBef>
              <a:spcAft>
                <a:spcPts val="0"/>
              </a:spcAft>
              <a:buSzPts val="1200"/>
              <a:buNone/>
              <a:defRPr sz="1600"/>
            </a:lvl7pPr>
            <a:lvl8pPr lvl="7">
              <a:spcBef>
                <a:spcPts val="0"/>
              </a:spcBef>
              <a:spcAft>
                <a:spcPts val="0"/>
              </a:spcAft>
              <a:buSzPts val="1200"/>
              <a:buNone/>
              <a:defRPr sz="1600"/>
            </a:lvl8pPr>
            <a:lvl9pPr lvl="8">
              <a:spcBef>
                <a:spcPts val="0"/>
              </a:spcBef>
              <a:spcAft>
                <a:spcPts val="0"/>
              </a:spcAft>
              <a:buSzPts val="1200"/>
              <a:buNone/>
              <a:defRPr sz="1600"/>
            </a:lvl9pPr>
          </a:lstStyle>
          <a:p/>
        </p:txBody>
      </p:sp>
      <p:sp>
        <p:nvSpPr>
          <p:cNvPr id="21" name="Google Shape;21;p3"/>
          <p:cNvSpPr/>
          <p:nvPr/>
        </p:nvSpPr>
        <p:spPr>
          <a:xfrm>
            <a:off x="0" y="573528"/>
            <a:ext cx="8014200" cy="54900"/>
          </a:xfrm>
          <a:prstGeom prst="rect">
            <a:avLst/>
          </a:prstGeom>
          <a:gradFill>
            <a:gsLst>
              <a:gs pos="0">
                <a:srgbClr val="2185C6"/>
              </a:gs>
              <a:gs pos="52000">
                <a:srgbClr val="2185C6"/>
              </a:gs>
              <a:gs pos="100000">
                <a:schemeClr val="lt1"/>
              </a:gs>
            </a:gsLst>
            <a:lin ang="0" scaled="0"/>
          </a:gradFill>
          <a:ln>
            <a:noFill/>
          </a:ln>
        </p:spPr>
        <p:txBody>
          <a:bodyPr anchorCtr="0" anchor="ctr" bIns="39475" lIns="79000" spcFirstLastPara="1" rIns="79000" wrap="square" tIns="39475">
            <a:noAutofit/>
          </a:bodyPr>
          <a:lstStyle/>
          <a:p>
            <a:pPr indent="0" lvl="0" marL="0" marR="0" rtl="0" algn="l">
              <a:spcBef>
                <a:spcPts val="0"/>
              </a:spcBef>
              <a:spcAft>
                <a:spcPts val="0"/>
              </a:spcAft>
              <a:buNone/>
            </a:pPr>
            <a:r>
              <a:rPr b="1" lang="ja-JP" sz="1100">
                <a:solidFill>
                  <a:srgbClr val="000000"/>
                </a:solidFill>
                <a:latin typeface="Calibri"/>
                <a:ea typeface="Calibri"/>
                <a:cs typeface="Calibri"/>
                <a:sym typeface="Calibri"/>
              </a:rPr>
              <a:t>　</a:t>
            </a:r>
            <a:endParaRPr b="1" sz="1100">
              <a:solidFill>
                <a:srgbClr val="000000"/>
              </a:solidFill>
              <a:latin typeface="Calibri"/>
              <a:ea typeface="Calibri"/>
              <a:cs typeface="Calibri"/>
              <a:sym typeface="Calibri"/>
            </a:endParaRPr>
          </a:p>
        </p:txBody>
      </p:sp>
      <p:pic>
        <p:nvPicPr>
          <p:cNvPr id="22" name="Google Shape;22;p3"/>
          <p:cNvPicPr preferRelativeResize="0"/>
          <p:nvPr/>
        </p:nvPicPr>
        <p:blipFill rotWithShape="1">
          <a:blip r:embed="rId1">
            <a:alphaModFix/>
          </a:blip>
          <a:srcRect b="0" l="0" r="0" t="0"/>
          <a:stretch/>
        </p:blipFill>
        <p:spPr>
          <a:xfrm>
            <a:off x="8014201" y="357505"/>
            <a:ext cx="877724" cy="258789"/>
          </a:xfrm>
          <a:prstGeom prst="rect">
            <a:avLst/>
          </a:prstGeom>
          <a:noFill/>
          <a:ln>
            <a:noFill/>
          </a:ln>
        </p:spPr>
      </p:pic>
      <p:sp>
        <p:nvSpPr>
          <p:cNvPr id="23" name="Google Shape;23;p3"/>
          <p:cNvSpPr txBox="1"/>
          <p:nvPr/>
        </p:nvSpPr>
        <p:spPr>
          <a:xfrm>
            <a:off x="98425" y="4844600"/>
            <a:ext cx="1718700" cy="198900"/>
          </a:xfrm>
          <a:prstGeom prst="rect">
            <a:avLst/>
          </a:prstGeom>
          <a:noFill/>
          <a:ln>
            <a:noFill/>
          </a:ln>
        </p:spPr>
        <p:txBody>
          <a:bodyPr anchorCtr="0" anchor="t" bIns="39550" lIns="79125" spcFirstLastPara="1" rIns="79125" wrap="square" tIns="39550">
            <a:noAutofit/>
          </a:bodyPr>
          <a:lstStyle/>
          <a:p>
            <a:pPr indent="0" lvl="0" marL="0" marR="0" rtl="0" algn="l">
              <a:spcBef>
                <a:spcPts val="0"/>
              </a:spcBef>
              <a:spcAft>
                <a:spcPts val="0"/>
              </a:spcAft>
              <a:buNone/>
            </a:pPr>
            <a:r>
              <a:rPr b="0" lang="ja-JP" sz="700">
                <a:solidFill>
                  <a:schemeClr val="dk1"/>
                </a:solidFill>
                <a:latin typeface="Tahoma"/>
                <a:ea typeface="Tahoma"/>
                <a:cs typeface="Tahoma"/>
                <a:sym typeface="Tahoma"/>
              </a:rPr>
              <a:t>©201</a:t>
            </a:r>
            <a:r>
              <a:rPr lang="ja-JP" sz="700">
                <a:solidFill>
                  <a:schemeClr val="dk1"/>
                </a:solidFill>
                <a:latin typeface="Tahoma"/>
                <a:ea typeface="Tahoma"/>
                <a:cs typeface="Tahoma"/>
                <a:sym typeface="Tahoma"/>
              </a:rPr>
              <a:t>8</a:t>
            </a:r>
            <a:r>
              <a:rPr b="0" lang="ja-JP" sz="700">
                <a:solidFill>
                  <a:schemeClr val="dk1"/>
                </a:solidFill>
                <a:latin typeface="Tahoma"/>
                <a:ea typeface="Tahoma"/>
                <a:cs typeface="Tahoma"/>
                <a:sym typeface="Tahoma"/>
              </a:rPr>
              <a:t> Ridge-i All Rights Reserved.</a:t>
            </a:r>
            <a:endParaRPr sz="1200"/>
          </a:p>
        </p:txBody>
      </p:sp>
      <p:sp>
        <p:nvSpPr>
          <p:cNvPr id="24" name="Google Shape;24;p3"/>
          <p:cNvSpPr txBox="1"/>
          <p:nvPr/>
        </p:nvSpPr>
        <p:spPr>
          <a:xfrm>
            <a:off x="14074" y="4992806"/>
            <a:ext cx="3175800" cy="161700"/>
          </a:xfrm>
          <a:prstGeom prst="rect">
            <a:avLst/>
          </a:prstGeom>
          <a:noFill/>
          <a:ln>
            <a:noFill/>
          </a:ln>
        </p:spPr>
        <p:txBody>
          <a:bodyPr anchorCtr="0" anchor="t" bIns="39550" lIns="79125" spcFirstLastPara="1" rIns="79125" wrap="square" tIns="39550">
            <a:noAutofit/>
          </a:bodyPr>
          <a:lstStyle/>
          <a:p>
            <a:pPr indent="0" lvl="0" marL="0" marR="0" rtl="0" algn="l">
              <a:spcBef>
                <a:spcPts val="0"/>
              </a:spcBef>
              <a:spcAft>
                <a:spcPts val="0"/>
              </a:spcAft>
              <a:buNone/>
            </a:pPr>
            <a:r>
              <a:t/>
            </a:r>
            <a:endParaRPr sz="1200"/>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png"/><Relationship Id="rId4" Type="http://schemas.openxmlformats.org/officeDocument/2006/relationships/image" Target="../media/image13.png"/><Relationship Id="rId5"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7.png"/><Relationship Id="rId5"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7.gif"/><Relationship Id="rId4" Type="http://schemas.openxmlformats.org/officeDocument/2006/relationships/image" Target="../media/image15.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 name="Shape 38"/>
        <p:cNvGrpSpPr/>
        <p:nvPr/>
      </p:nvGrpSpPr>
      <p:grpSpPr>
        <a:xfrm>
          <a:off x="0" y="0"/>
          <a:ext cx="0" cy="0"/>
          <a:chOff x="0" y="0"/>
          <a:chExt cx="0" cy="0"/>
        </a:xfrm>
      </p:grpSpPr>
      <p:sp>
        <p:nvSpPr>
          <p:cNvPr id="39" name="Google Shape;39;p6"/>
          <p:cNvSpPr txBox="1"/>
          <p:nvPr>
            <p:ph type="ctrTitle"/>
          </p:nvPr>
        </p:nvSpPr>
        <p:spPr>
          <a:xfrm>
            <a:off x="579877" y="1399406"/>
            <a:ext cx="7984200" cy="1223700"/>
          </a:xfrm>
          <a:prstGeom prst="rect">
            <a:avLst/>
          </a:prstGeom>
          <a:noFill/>
          <a:ln>
            <a:noFill/>
          </a:ln>
        </p:spPr>
        <p:txBody>
          <a:bodyPr anchorCtr="0" anchor="b" bIns="39550" lIns="79125" spcFirstLastPara="1" rIns="79125" wrap="square" tIns="39550">
            <a:noAutofit/>
          </a:bodyPr>
          <a:lstStyle/>
          <a:p>
            <a:pPr indent="0" lvl="0" marL="0" marR="0" rtl="0" algn="l">
              <a:lnSpc>
                <a:spcPct val="90000"/>
              </a:lnSpc>
              <a:spcBef>
                <a:spcPts val="0"/>
              </a:spcBef>
              <a:spcAft>
                <a:spcPts val="0"/>
              </a:spcAft>
              <a:buClr>
                <a:schemeClr val="dk1"/>
              </a:buClr>
              <a:buSzPts val="2400"/>
              <a:buFont typeface="Calibri"/>
              <a:buNone/>
            </a:pPr>
            <a:r>
              <a:rPr lang="ja-JP">
                <a:solidFill>
                  <a:srgbClr val="0F4061"/>
                </a:solidFill>
              </a:rPr>
              <a:t>敵対生成学習による外観検査のための異常検知手法</a:t>
            </a:r>
            <a:endParaRPr b="0" i="0" sz="2400" u="none" cap="none" strike="noStrike">
              <a:solidFill>
                <a:srgbClr val="0F4061"/>
              </a:solidFill>
              <a:latin typeface="Calibri"/>
              <a:ea typeface="Calibri"/>
              <a:cs typeface="Calibri"/>
              <a:sym typeface="Calibri"/>
            </a:endParaRPr>
          </a:p>
        </p:txBody>
      </p:sp>
      <p:sp>
        <p:nvSpPr>
          <p:cNvPr id="40" name="Google Shape;40;p6"/>
          <p:cNvSpPr txBox="1"/>
          <p:nvPr>
            <p:ph idx="1" type="subTitle"/>
          </p:nvPr>
        </p:nvSpPr>
        <p:spPr>
          <a:xfrm>
            <a:off x="1143000" y="3543858"/>
            <a:ext cx="6858000" cy="399600"/>
          </a:xfrm>
          <a:prstGeom prst="rect">
            <a:avLst/>
          </a:prstGeom>
          <a:noFill/>
          <a:ln>
            <a:noFill/>
          </a:ln>
        </p:spPr>
        <p:txBody>
          <a:bodyPr anchorCtr="0" anchor="b" bIns="39550" lIns="79125" spcFirstLastPara="1" rIns="79125" wrap="square" tIns="39550">
            <a:noAutofit/>
          </a:bodyPr>
          <a:lstStyle/>
          <a:p>
            <a:pPr indent="0" lvl="0" marL="0" marR="0" rtl="0" algn="l">
              <a:lnSpc>
                <a:spcPct val="90000"/>
              </a:lnSpc>
              <a:spcBef>
                <a:spcPts val="0"/>
              </a:spcBef>
              <a:spcAft>
                <a:spcPts val="0"/>
              </a:spcAft>
              <a:buClr>
                <a:schemeClr val="dk1"/>
              </a:buClr>
              <a:buSzPts val="1700"/>
              <a:buFont typeface="Arial"/>
              <a:buNone/>
            </a:pPr>
            <a:r>
              <a:rPr lang="ja-JP">
                <a:solidFill>
                  <a:srgbClr val="0F4061"/>
                </a:solidFill>
              </a:rPr>
              <a:t>Masanari Kimura</a:t>
            </a:r>
            <a:endParaRPr>
              <a:solidFill>
                <a:srgbClr val="0F4061"/>
              </a:solidFill>
            </a:endParaRPr>
          </a:p>
          <a:p>
            <a:pPr indent="0" lvl="0" marL="0" marR="0" rtl="0" algn="l">
              <a:lnSpc>
                <a:spcPct val="90000"/>
              </a:lnSpc>
              <a:spcBef>
                <a:spcPts val="0"/>
              </a:spcBef>
              <a:spcAft>
                <a:spcPts val="0"/>
              </a:spcAft>
              <a:buClr>
                <a:schemeClr val="dk1"/>
              </a:buClr>
              <a:buSzPts val="1700"/>
              <a:buFont typeface="Arial"/>
              <a:buNone/>
            </a:pPr>
            <a:r>
              <a:rPr lang="ja-JP">
                <a:solidFill>
                  <a:srgbClr val="0F4061"/>
                </a:solidFill>
              </a:rPr>
              <a:t>mkimura@ridge-i.com</a:t>
            </a:r>
            <a:endParaRPr>
              <a:solidFill>
                <a:srgbClr val="0F4061"/>
              </a:solidFill>
            </a:endParaRPr>
          </a:p>
        </p:txBody>
      </p:sp>
      <p:pic>
        <p:nvPicPr>
          <p:cNvPr id="41" name="Google Shape;41;p6"/>
          <p:cNvPicPr preferRelativeResize="0"/>
          <p:nvPr/>
        </p:nvPicPr>
        <p:blipFill>
          <a:blip r:embed="rId3">
            <a:alphaModFix/>
          </a:blip>
          <a:stretch>
            <a:fillRect/>
          </a:stretch>
        </p:blipFill>
        <p:spPr>
          <a:xfrm>
            <a:off x="6616915" y="316892"/>
            <a:ext cx="1830694" cy="108251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15"/>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Generative Adversarial Networks (GAN)</a:t>
            </a:r>
            <a:endParaRPr>
              <a:solidFill>
                <a:srgbClr val="0F4061"/>
              </a:solidFill>
            </a:endParaRPr>
          </a:p>
        </p:txBody>
      </p:sp>
      <p:pic>
        <p:nvPicPr>
          <p:cNvPr id="117" name="Google Shape;117;p15"/>
          <p:cNvPicPr preferRelativeResize="0"/>
          <p:nvPr/>
        </p:nvPicPr>
        <p:blipFill>
          <a:blip r:embed="rId3">
            <a:alphaModFix/>
          </a:blip>
          <a:stretch>
            <a:fillRect/>
          </a:stretch>
        </p:blipFill>
        <p:spPr>
          <a:xfrm>
            <a:off x="714250" y="823401"/>
            <a:ext cx="7286826" cy="3862850"/>
          </a:xfrm>
          <a:prstGeom prst="rect">
            <a:avLst/>
          </a:prstGeom>
          <a:noFill/>
          <a:ln>
            <a:noFill/>
          </a:ln>
        </p:spPr>
      </p:pic>
      <p:sp>
        <p:nvSpPr>
          <p:cNvPr id="118" name="Google Shape;118;p15"/>
          <p:cNvSpPr/>
          <p:nvPr/>
        </p:nvSpPr>
        <p:spPr>
          <a:xfrm>
            <a:off x="5160092" y="823406"/>
            <a:ext cx="3706500" cy="7107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254000" lvl="0" marL="393700" rtl="0" algn="l">
              <a:spcBef>
                <a:spcPts val="0"/>
              </a:spcBef>
              <a:spcAft>
                <a:spcPts val="0"/>
              </a:spcAft>
              <a:buClr>
                <a:srgbClr val="0F4061"/>
              </a:buClr>
              <a:buSzPts val="1000"/>
              <a:buChar char="●"/>
            </a:pPr>
            <a:r>
              <a:rPr lang="ja-JP" sz="1000">
                <a:solidFill>
                  <a:srgbClr val="0F4061"/>
                </a:solidFill>
              </a:rPr>
              <a:t>生成器Gと識別器Dの敵対学習</a:t>
            </a:r>
            <a:endParaRPr sz="1000">
              <a:solidFill>
                <a:srgbClr val="0F4061"/>
              </a:solidFill>
            </a:endParaRPr>
          </a:p>
          <a:p>
            <a:pPr indent="-254000" lvl="0" marL="393700" rtl="0" algn="l">
              <a:spcBef>
                <a:spcPts val="0"/>
              </a:spcBef>
              <a:spcAft>
                <a:spcPts val="0"/>
              </a:spcAft>
              <a:buClr>
                <a:srgbClr val="0F4061"/>
              </a:buClr>
              <a:buSzPts val="1000"/>
              <a:buChar char="●"/>
            </a:pPr>
            <a:r>
              <a:rPr lang="ja-JP" sz="1000">
                <a:solidFill>
                  <a:srgbClr val="0F4061"/>
                </a:solidFill>
              </a:rPr>
              <a:t>GはDを騙せるような画像を作れるように学習</a:t>
            </a:r>
            <a:endParaRPr sz="1000">
              <a:solidFill>
                <a:srgbClr val="0F4061"/>
              </a:solidFill>
            </a:endParaRPr>
          </a:p>
          <a:p>
            <a:pPr indent="-254000" lvl="0" marL="393700" rtl="0" algn="l">
              <a:spcBef>
                <a:spcPts val="0"/>
              </a:spcBef>
              <a:spcAft>
                <a:spcPts val="0"/>
              </a:spcAft>
              <a:buClr>
                <a:srgbClr val="0F4061"/>
              </a:buClr>
              <a:buSzPts val="1000"/>
              <a:buChar char="●"/>
            </a:pPr>
            <a:r>
              <a:rPr lang="ja-JP" sz="1000">
                <a:solidFill>
                  <a:srgbClr val="0F4061"/>
                </a:solidFill>
              </a:rPr>
              <a:t>DはGに騙されないように学習</a:t>
            </a:r>
            <a:endParaRPr sz="1000">
              <a:solidFill>
                <a:srgbClr val="0F406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pic>
        <p:nvPicPr>
          <p:cNvPr id="124" name="Google Shape;124;p16"/>
          <p:cNvPicPr preferRelativeResize="0"/>
          <p:nvPr/>
        </p:nvPicPr>
        <p:blipFill>
          <a:blip r:embed="rId3">
            <a:alphaModFix/>
          </a:blip>
          <a:stretch>
            <a:fillRect/>
          </a:stretch>
        </p:blipFill>
        <p:spPr>
          <a:xfrm>
            <a:off x="714250" y="823401"/>
            <a:ext cx="7286826" cy="3862850"/>
          </a:xfrm>
          <a:prstGeom prst="rect">
            <a:avLst/>
          </a:prstGeom>
          <a:noFill/>
          <a:ln>
            <a:noFill/>
          </a:ln>
        </p:spPr>
      </p:pic>
      <p:sp>
        <p:nvSpPr>
          <p:cNvPr id="125" name="Google Shape;125;p16"/>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敵対生成学習</a:t>
            </a:r>
            <a:r>
              <a:rPr lang="ja-JP">
                <a:solidFill>
                  <a:srgbClr val="0F4061"/>
                </a:solidFill>
              </a:rPr>
              <a:t>モデルによる異常検知 [2]</a:t>
            </a:r>
            <a:endParaRPr>
              <a:solidFill>
                <a:srgbClr val="0F4061"/>
              </a:solidFill>
            </a:endParaRPr>
          </a:p>
        </p:txBody>
      </p:sp>
      <p:sp>
        <p:nvSpPr>
          <p:cNvPr id="126" name="Google Shape;126;p16"/>
          <p:cNvSpPr/>
          <p:nvPr/>
        </p:nvSpPr>
        <p:spPr>
          <a:xfrm rot="-418798">
            <a:off x="238448" y="908658"/>
            <a:ext cx="1460651" cy="416510"/>
          </a:xfrm>
          <a:prstGeom prst="flowChartPunchedTape">
            <a:avLst/>
          </a:prstGeom>
          <a:solidFill>
            <a:schemeClr val="lt1"/>
          </a:solidFill>
          <a:ln cap="flat" cmpd="sng" w="19050">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rtl="0" algn="l">
              <a:spcBef>
                <a:spcPts val="0"/>
              </a:spcBef>
              <a:spcAft>
                <a:spcPts val="0"/>
              </a:spcAft>
              <a:buNone/>
            </a:pPr>
            <a:r>
              <a:rPr b="1" lang="ja-JP" sz="1200">
                <a:solidFill>
                  <a:srgbClr val="FF0000"/>
                </a:solidFill>
              </a:rPr>
              <a:t>Normal Images</a:t>
            </a:r>
            <a:endParaRPr b="1" sz="1200">
              <a:solidFill>
                <a:srgbClr val="FF0000"/>
              </a:solidFill>
            </a:endParaRPr>
          </a:p>
        </p:txBody>
      </p:sp>
      <p:sp>
        <p:nvSpPr>
          <p:cNvPr id="127" name="Google Shape;127;p16"/>
          <p:cNvSpPr/>
          <p:nvPr/>
        </p:nvSpPr>
        <p:spPr>
          <a:xfrm>
            <a:off x="5160100" y="823400"/>
            <a:ext cx="3706500" cy="9240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rtl="0" algn="ctr">
              <a:spcBef>
                <a:spcPts val="0"/>
              </a:spcBef>
              <a:spcAft>
                <a:spcPts val="0"/>
              </a:spcAft>
              <a:buNone/>
            </a:pPr>
            <a:r>
              <a:rPr b="1" lang="ja-JP" sz="1200">
                <a:solidFill>
                  <a:srgbClr val="0F4061"/>
                </a:solidFill>
              </a:rPr>
              <a:t>Real Imagesを正常画像のみにして学習</a:t>
            </a:r>
            <a:endParaRPr b="1" sz="1200">
              <a:solidFill>
                <a:srgbClr val="0F4061"/>
              </a:solidFill>
            </a:endParaRPr>
          </a:p>
          <a:p>
            <a:pPr indent="0" lvl="0" marL="0" rtl="0" algn="ctr">
              <a:spcBef>
                <a:spcPts val="0"/>
              </a:spcBef>
              <a:spcAft>
                <a:spcPts val="0"/>
              </a:spcAft>
              <a:buNone/>
            </a:pPr>
            <a:r>
              <a:t/>
            </a:r>
            <a:endParaRPr b="1" sz="1200">
              <a:solidFill>
                <a:srgbClr val="FF0000"/>
              </a:solidFill>
            </a:endParaRPr>
          </a:p>
          <a:p>
            <a:pPr indent="0" lvl="0" marL="0" rtl="0" algn="ctr">
              <a:spcBef>
                <a:spcPts val="0"/>
              </a:spcBef>
              <a:spcAft>
                <a:spcPts val="0"/>
              </a:spcAft>
              <a:buNone/>
            </a:pPr>
            <a:r>
              <a:t/>
            </a:r>
            <a:endParaRPr b="1" sz="1200">
              <a:solidFill>
                <a:srgbClr val="FF0000"/>
              </a:solidFill>
            </a:endParaRPr>
          </a:p>
          <a:p>
            <a:pPr indent="0" lvl="0" marL="0" rtl="0" algn="ctr">
              <a:spcBef>
                <a:spcPts val="0"/>
              </a:spcBef>
              <a:spcAft>
                <a:spcPts val="0"/>
              </a:spcAft>
              <a:buNone/>
            </a:pPr>
            <a:r>
              <a:rPr b="1" lang="ja-JP" sz="1200">
                <a:solidFill>
                  <a:srgbClr val="FF0000"/>
                </a:solidFill>
              </a:rPr>
              <a:t>正常画像しか作れないGeneratorを得る</a:t>
            </a:r>
            <a:endParaRPr b="1" sz="1200">
              <a:solidFill>
                <a:srgbClr val="FF0000"/>
              </a:solidFill>
            </a:endParaRPr>
          </a:p>
        </p:txBody>
      </p:sp>
      <p:sp>
        <p:nvSpPr>
          <p:cNvPr id="128" name="Google Shape;128;p16"/>
          <p:cNvSpPr/>
          <p:nvPr/>
        </p:nvSpPr>
        <p:spPr>
          <a:xfrm>
            <a:off x="6805608" y="1216244"/>
            <a:ext cx="415500" cy="138300"/>
          </a:xfrm>
          <a:prstGeom prst="downArrow">
            <a:avLst>
              <a:gd fmla="val 50000" name="adj1"/>
              <a:gd fmla="val 50000" name="adj2"/>
            </a:avLst>
          </a:prstGeom>
          <a:solidFill>
            <a:schemeClr val="lt1"/>
          </a:solidFill>
          <a:ln cap="flat" cmpd="sng" w="9525">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7"/>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敵対</a:t>
            </a:r>
            <a:r>
              <a:rPr lang="ja-JP">
                <a:solidFill>
                  <a:srgbClr val="0F4061"/>
                </a:solidFill>
              </a:rPr>
              <a:t>生成</a:t>
            </a:r>
            <a:r>
              <a:rPr lang="ja-JP">
                <a:solidFill>
                  <a:srgbClr val="0F4061"/>
                </a:solidFill>
              </a:rPr>
              <a:t>学習</a:t>
            </a:r>
            <a:r>
              <a:rPr lang="ja-JP">
                <a:solidFill>
                  <a:srgbClr val="0F4061"/>
                </a:solidFill>
              </a:rPr>
              <a:t>モデルによる異常検知</a:t>
            </a:r>
            <a:endParaRPr>
              <a:solidFill>
                <a:srgbClr val="0F4061"/>
              </a:solidFill>
            </a:endParaRPr>
          </a:p>
        </p:txBody>
      </p:sp>
      <p:sp>
        <p:nvSpPr>
          <p:cNvPr id="135" name="Google Shape;135;p17"/>
          <p:cNvSpPr/>
          <p:nvPr/>
        </p:nvSpPr>
        <p:spPr>
          <a:xfrm>
            <a:off x="422031" y="1113588"/>
            <a:ext cx="8299800" cy="3494100"/>
          </a:xfrm>
          <a:prstGeom prst="rect">
            <a:avLst/>
          </a:prstGeom>
          <a:noFill/>
          <a:ln>
            <a:noFill/>
          </a:ln>
        </p:spPr>
        <p:txBody>
          <a:bodyPr anchorCtr="0" anchor="t" bIns="0" lIns="0" spcFirstLastPara="1" rIns="0" wrap="square" tIns="0">
            <a:noAutofit/>
          </a:bodyPr>
          <a:lstStyle/>
          <a:p>
            <a:pPr indent="-114300" lvl="1" marL="355600" marR="0" rtl="0" algn="l">
              <a:lnSpc>
                <a:spcPct val="100000"/>
              </a:lnSpc>
              <a:spcBef>
                <a:spcPts val="0"/>
              </a:spcBef>
              <a:spcAft>
                <a:spcPts val="0"/>
              </a:spcAft>
              <a:buClr>
                <a:srgbClr val="2185C6"/>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7"/>
          <p:cNvSpPr/>
          <p:nvPr/>
        </p:nvSpPr>
        <p:spPr>
          <a:xfrm>
            <a:off x="916209" y="1545636"/>
            <a:ext cx="7311600" cy="3078600"/>
          </a:xfrm>
          <a:prstGeom prst="rect">
            <a:avLst/>
          </a:prstGeom>
          <a:solidFill>
            <a:srgbClr val="E9F4F8"/>
          </a:solidFill>
          <a:ln cap="flat" cmpd="sng" w="9525">
            <a:solidFill>
              <a:srgbClr val="186394"/>
            </a:solidFill>
            <a:prstDash val="solid"/>
            <a:round/>
            <a:headEnd len="sm" w="sm" type="none"/>
            <a:tailEnd len="sm" w="sm" type="none"/>
          </a:ln>
        </p:spPr>
        <p:txBody>
          <a:bodyPr anchorCtr="0" anchor="ctr" bIns="0" lIns="62300" spcFirstLastPara="1" rIns="62300" wrap="square" tIns="0">
            <a:noAutofit/>
          </a:bodyPr>
          <a:lstStyle/>
          <a:p>
            <a:pPr indent="0" lvl="0" marL="0" marR="0" rtl="0" algn="ctr">
              <a:lnSpc>
                <a:spcPct val="93000"/>
              </a:lnSpc>
              <a:spcBef>
                <a:spcPts val="0"/>
              </a:spcBef>
              <a:spcAft>
                <a:spcPts val="0"/>
              </a:spcAft>
              <a:buNone/>
            </a:pPr>
            <a:r>
              <a:t/>
            </a:r>
            <a:endParaRPr b="0" i="0" sz="1100" u="none" cap="none" strike="noStrike">
              <a:solidFill>
                <a:srgbClr val="000000"/>
              </a:solidFill>
              <a:latin typeface="Arial"/>
              <a:ea typeface="Arial"/>
              <a:cs typeface="Arial"/>
              <a:sym typeface="Arial"/>
            </a:endParaRPr>
          </a:p>
        </p:txBody>
      </p:sp>
      <p:sp>
        <p:nvSpPr>
          <p:cNvPr id="137" name="Google Shape;137;p17"/>
          <p:cNvSpPr/>
          <p:nvPr/>
        </p:nvSpPr>
        <p:spPr>
          <a:xfrm>
            <a:off x="1481195" y="2186308"/>
            <a:ext cx="3589200" cy="1944300"/>
          </a:xfrm>
          <a:prstGeom prst="ellipse">
            <a:avLst/>
          </a:prstGeom>
          <a:solidFill>
            <a:srgbClr val="FFC000">
              <a:alpha val="56860"/>
            </a:srgbClr>
          </a:solidFill>
          <a:ln cap="flat" cmpd="sng" w="9525">
            <a:solidFill>
              <a:srgbClr val="C2E1F6"/>
            </a:solidFill>
            <a:prstDash val="solid"/>
            <a:round/>
            <a:headEnd len="sm" w="sm" type="none"/>
            <a:tailEnd len="sm" w="sm" type="none"/>
          </a:ln>
        </p:spPr>
        <p:txBody>
          <a:bodyPr anchorCtr="0" anchor="ctr" bIns="0" lIns="62300" spcFirstLastPara="1" rIns="62300" wrap="square" tIns="0">
            <a:noAutofit/>
          </a:bodyPr>
          <a:lstStyle/>
          <a:p>
            <a:pPr indent="0" lvl="0" marL="0" marR="0" rtl="0" algn="ctr">
              <a:lnSpc>
                <a:spcPct val="93000"/>
              </a:lnSpc>
              <a:spcBef>
                <a:spcPts val="0"/>
              </a:spcBef>
              <a:spcAft>
                <a:spcPts val="0"/>
              </a:spcAft>
              <a:buNone/>
            </a:pPr>
            <a:r>
              <a:t/>
            </a:r>
            <a:endParaRPr b="0" i="0" sz="1100" u="none" cap="none" strike="noStrike">
              <a:solidFill>
                <a:srgbClr val="000000"/>
              </a:solidFill>
              <a:latin typeface="Arial"/>
              <a:ea typeface="Arial"/>
              <a:cs typeface="Arial"/>
              <a:sym typeface="Arial"/>
            </a:endParaRPr>
          </a:p>
        </p:txBody>
      </p:sp>
      <p:sp>
        <p:nvSpPr>
          <p:cNvPr id="138" name="Google Shape;138;p17"/>
          <p:cNvSpPr/>
          <p:nvPr/>
        </p:nvSpPr>
        <p:spPr>
          <a:xfrm>
            <a:off x="1548059" y="2247923"/>
            <a:ext cx="3555600" cy="1890000"/>
          </a:xfrm>
          <a:prstGeom prst="ellipse">
            <a:avLst/>
          </a:prstGeom>
          <a:solidFill>
            <a:srgbClr val="6FB7E7">
              <a:alpha val="60000"/>
            </a:srgbClr>
          </a:solidFill>
          <a:ln cap="flat" cmpd="sng" w="28575">
            <a:solidFill>
              <a:srgbClr val="186394"/>
            </a:solidFill>
            <a:prstDash val="solid"/>
            <a:round/>
            <a:headEnd len="sm" w="sm" type="none"/>
            <a:tailEnd len="sm" w="sm" type="none"/>
          </a:ln>
          <a:effectLst>
            <a:outerShdw sx="1000" rotWithShape="0" algn="ctr" dist="50800" sy="1000">
              <a:srgbClr val="000000"/>
            </a:outerShdw>
          </a:effectLst>
        </p:spPr>
        <p:txBody>
          <a:bodyPr anchorCtr="0" anchor="ctr" bIns="0" lIns="62300" spcFirstLastPara="1" rIns="62300" wrap="square" tIns="0">
            <a:noAutofit/>
          </a:bodyPr>
          <a:lstStyle/>
          <a:p>
            <a:pPr indent="0" lvl="0" marL="0" marR="0" rtl="0" algn="ctr">
              <a:lnSpc>
                <a:spcPct val="93000"/>
              </a:lnSpc>
              <a:spcBef>
                <a:spcPts val="0"/>
              </a:spcBef>
              <a:spcAft>
                <a:spcPts val="0"/>
              </a:spcAft>
              <a:buNone/>
            </a:pPr>
            <a:r>
              <a:t/>
            </a:r>
            <a:endParaRPr b="0" i="0" sz="1100" u="none" cap="none" strike="noStrike">
              <a:solidFill>
                <a:srgbClr val="000000"/>
              </a:solidFill>
              <a:latin typeface="Arial"/>
              <a:ea typeface="Arial"/>
              <a:cs typeface="Arial"/>
              <a:sym typeface="Arial"/>
            </a:endParaRPr>
          </a:p>
        </p:txBody>
      </p:sp>
      <p:sp>
        <p:nvSpPr>
          <p:cNvPr id="139" name="Google Shape;139;p17"/>
          <p:cNvSpPr txBox="1"/>
          <p:nvPr/>
        </p:nvSpPr>
        <p:spPr>
          <a:xfrm>
            <a:off x="1052262" y="1962675"/>
            <a:ext cx="749400" cy="267300"/>
          </a:xfrm>
          <a:prstGeom prst="rect">
            <a:avLst/>
          </a:prstGeom>
          <a:solidFill>
            <a:srgbClr val="FFC000"/>
          </a:solidFill>
          <a:ln cap="flat" cmpd="sng" w="9525">
            <a:solidFill>
              <a:srgbClr val="000000"/>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93000"/>
              </a:lnSpc>
              <a:spcBef>
                <a:spcPts val="0"/>
              </a:spcBef>
              <a:spcAft>
                <a:spcPts val="0"/>
              </a:spcAft>
              <a:buNone/>
            </a:pPr>
            <a:r>
              <a:rPr b="1" i="0" lang="ja-JP" sz="1200" u="none" cap="none" strike="noStrike">
                <a:solidFill>
                  <a:schemeClr val="lt1"/>
                </a:solidFill>
              </a:rPr>
              <a:t>正常系</a:t>
            </a:r>
            <a:endParaRPr b="1" sz="1200">
              <a:solidFill>
                <a:schemeClr val="lt1"/>
              </a:solidFill>
            </a:endParaRPr>
          </a:p>
        </p:txBody>
      </p:sp>
      <p:sp>
        <p:nvSpPr>
          <p:cNvPr id="140" name="Google Shape;140;p17"/>
          <p:cNvSpPr txBox="1"/>
          <p:nvPr/>
        </p:nvSpPr>
        <p:spPr>
          <a:xfrm>
            <a:off x="7411985" y="4271307"/>
            <a:ext cx="749400" cy="267300"/>
          </a:xfrm>
          <a:prstGeom prst="rect">
            <a:avLst/>
          </a:prstGeom>
          <a:solidFill>
            <a:srgbClr val="2185C6"/>
          </a:solidFill>
          <a:ln cap="flat" cmpd="sng" w="9525">
            <a:solidFill>
              <a:srgbClr val="000000"/>
            </a:solidFill>
            <a:prstDash val="solid"/>
            <a:round/>
            <a:headEnd len="sm" w="sm" type="none"/>
            <a:tailEnd len="sm" w="sm" type="none"/>
          </a:ln>
        </p:spPr>
        <p:txBody>
          <a:bodyPr anchorCtr="0" anchor="ctr" bIns="0" lIns="0" spcFirstLastPara="1" rIns="0" wrap="square" tIns="0">
            <a:noAutofit/>
          </a:bodyPr>
          <a:lstStyle/>
          <a:p>
            <a:pPr indent="0" lvl="0" marL="0" marR="0" rtl="0" algn="ctr">
              <a:lnSpc>
                <a:spcPct val="93000"/>
              </a:lnSpc>
              <a:spcBef>
                <a:spcPts val="0"/>
              </a:spcBef>
              <a:spcAft>
                <a:spcPts val="0"/>
              </a:spcAft>
              <a:buNone/>
            </a:pPr>
            <a:r>
              <a:rPr b="1" i="0" lang="ja-JP" sz="1200" u="none" cap="none" strike="noStrike">
                <a:solidFill>
                  <a:srgbClr val="FFFFFF"/>
                </a:solidFill>
              </a:rPr>
              <a:t>異常系</a:t>
            </a:r>
            <a:endParaRPr b="1" sz="1200"/>
          </a:p>
        </p:txBody>
      </p:sp>
      <p:sp>
        <p:nvSpPr>
          <p:cNvPr id="141" name="Google Shape;141;p17"/>
          <p:cNvSpPr/>
          <p:nvPr/>
        </p:nvSpPr>
        <p:spPr>
          <a:xfrm>
            <a:off x="2600957" y="3008065"/>
            <a:ext cx="265800" cy="207900"/>
          </a:xfrm>
          <a:prstGeom prst="rect">
            <a:avLst/>
          </a:prstGeom>
          <a:solidFill>
            <a:srgbClr val="186394"/>
          </a:solidFill>
          <a:ln cap="flat" cmpd="sng" w="9525">
            <a:solidFill>
              <a:srgbClr val="000000"/>
            </a:solidFill>
            <a:prstDash val="solid"/>
            <a:round/>
            <a:headEnd len="sm" w="sm" type="none"/>
            <a:tailEnd len="sm" w="sm" type="none"/>
          </a:ln>
        </p:spPr>
        <p:txBody>
          <a:bodyPr anchorCtr="0" anchor="ctr" bIns="0" lIns="62300" spcFirstLastPara="1" rIns="62300" wrap="square" tIns="0">
            <a:noAutofit/>
          </a:bodyPr>
          <a:lstStyle/>
          <a:p>
            <a:pPr indent="0" lvl="0" marL="0" marR="0" rtl="0" algn="ctr">
              <a:lnSpc>
                <a:spcPct val="93000"/>
              </a:lnSpc>
              <a:spcBef>
                <a:spcPts val="0"/>
              </a:spcBef>
              <a:spcAft>
                <a:spcPts val="0"/>
              </a:spcAft>
              <a:buNone/>
            </a:pPr>
            <a:r>
              <a:t/>
            </a:r>
            <a:endParaRPr b="0" i="0" sz="1100" u="none" cap="none" strike="noStrike">
              <a:solidFill>
                <a:srgbClr val="000000"/>
              </a:solidFill>
              <a:latin typeface="Arial"/>
              <a:ea typeface="Arial"/>
              <a:cs typeface="Arial"/>
              <a:sym typeface="Arial"/>
            </a:endParaRPr>
          </a:p>
        </p:txBody>
      </p:sp>
      <p:sp>
        <p:nvSpPr>
          <p:cNvPr id="142" name="Google Shape;142;p17"/>
          <p:cNvSpPr/>
          <p:nvPr/>
        </p:nvSpPr>
        <p:spPr>
          <a:xfrm>
            <a:off x="6206648" y="3138043"/>
            <a:ext cx="265800" cy="207900"/>
          </a:xfrm>
          <a:prstGeom prst="rect">
            <a:avLst/>
          </a:prstGeom>
          <a:solidFill>
            <a:srgbClr val="186394"/>
          </a:solidFill>
          <a:ln cap="flat" cmpd="sng" w="9525">
            <a:solidFill>
              <a:srgbClr val="000000"/>
            </a:solidFill>
            <a:prstDash val="solid"/>
            <a:round/>
            <a:headEnd len="sm" w="sm" type="none"/>
            <a:tailEnd len="sm" w="sm" type="none"/>
          </a:ln>
        </p:spPr>
        <p:txBody>
          <a:bodyPr anchorCtr="0" anchor="ctr" bIns="0" lIns="62300" spcFirstLastPara="1" rIns="62300" wrap="square" tIns="0">
            <a:noAutofit/>
          </a:bodyPr>
          <a:lstStyle/>
          <a:p>
            <a:pPr indent="0" lvl="0" marL="0" marR="0" rtl="0" algn="ctr">
              <a:lnSpc>
                <a:spcPct val="93000"/>
              </a:lnSpc>
              <a:spcBef>
                <a:spcPts val="0"/>
              </a:spcBef>
              <a:spcAft>
                <a:spcPts val="0"/>
              </a:spcAft>
              <a:buNone/>
            </a:pPr>
            <a:r>
              <a:t/>
            </a:r>
            <a:endParaRPr b="0" i="0" sz="1100" u="none" cap="none" strike="noStrike">
              <a:solidFill>
                <a:srgbClr val="000000"/>
              </a:solidFill>
              <a:latin typeface="Arial"/>
              <a:ea typeface="Arial"/>
              <a:cs typeface="Arial"/>
              <a:sym typeface="Arial"/>
            </a:endParaRPr>
          </a:p>
        </p:txBody>
      </p:sp>
      <p:sp>
        <p:nvSpPr>
          <p:cNvPr id="143" name="Google Shape;143;p17"/>
          <p:cNvSpPr txBox="1"/>
          <p:nvPr/>
        </p:nvSpPr>
        <p:spPr>
          <a:xfrm>
            <a:off x="2337370" y="2785444"/>
            <a:ext cx="840600" cy="150300"/>
          </a:xfrm>
          <a:prstGeom prst="rect">
            <a:avLst/>
          </a:prstGeom>
          <a:noFill/>
          <a:ln>
            <a:noFill/>
          </a:ln>
        </p:spPr>
        <p:txBody>
          <a:bodyPr anchorCtr="0" anchor="t" bIns="0" lIns="0" spcFirstLastPara="1" rIns="0" wrap="square" tIns="0">
            <a:noAutofit/>
          </a:bodyPr>
          <a:lstStyle/>
          <a:p>
            <a:pPr indent="0" lvl="0" marL="0" marR="0" rtl="0" algn="l">
              <a:lnSpc>
                <a:spcPct val="93000"/>
              </a:lnSpc>
              <a:spcBef>
                <a:spcPts val="0"/>
              </a:spcBef>
              <a:spcAft>
                <a:spcPts val="0"/>
              </a:spcAft>
              <a:buNone/>
            </a:pPr>
            <a:r>
              <a:rPr lang="ja-JP" sz="1000">
                <a:solidFill>
                  <a:srgbClr val="FFFFFF"/>
                </a:solidFill>
              </a:rPr>
              <a:t>入力</a:t>
            </a:r>
            <a:r>
              <a:rPr b="0" i="0" lang="ja-JP" sz="1000" u="none" cap="none" strike="noStrike">
                <a:solidFill>
                  <a:srgbClr val="FFFFFF"/>
                </a:solidFill>
                <a:latin typeface="Arial"/>
                <a:ea typeface="Arial"/>
                <a:cs typeface="Arial"/>
                <a:sym typeface="Arial"/>
              </a:rPr>
              <a:t>画像A</a:t>
            </a:r>
            <a:endParaRPr b="0" i="0" sz="1000" u="none" cap="none" strike="noStrike">
              <a:solidFill>
                <a:srgbClr val="FFFFFF"/>
              </a:solidFill>
              <a:latin typeface="Arial"/>
              <a:ea typeface="Arial"/>
              <a:cs typeface="Arial"/>
              <a:sym typeface="Arial"/>
            </a:endParaRPr>
          </a:p>
        </p:txBody>
      </p:sp>
      <p:sp>
        <p:nvSpPr>
          <p:cNvPr id="144" name="Google Shape;144;p17"/>
          <p:cNvSpPr/>
          <p:nvPr/>
        </p:nvSpPr>
        <p:spPr>
          <a:xfrm>
            <a:off x="606323" y="3394106"/>
            <a:ext cx="2315700" cy="297600"/>
          </a:xfrm>
          <a:prstGeom prst="wedgeRectCallout">
            <a:avLst>
              <a:gd fmla="val 35967" name="adj1"/>
              <a:gd fmla="val -89153" name="adj2"/>
            </a:avLst>
          </a:prstGeom>
          <a:solidFill>
            <a:srgbClr val="FFFFFF"/>
          </a:solidFill>
          <a:ln cap="flat" cmpd="sng" w="19050">
            <a:solidFill>
              <a:schemeClr val="accent6"/>
            </a:solidFill>
            <a:prstDash val="solid"/>
            <a:round/>
            <a:headEnd len="sm" w="sm" type="none"/>
            <a:tailEnd len="sm" w="sm" type="none"/>
          </a:ln>
        </p:spPr>
        <p:txBody>
          <a:bodyPr anchorCtr="0" anchor="ctr" bIns="0" lIns="62300" spcFirstLastPara="1" rIns="62300" wrap="square" tIns="0">
            <a:noAutofit/>
          </a:bodyPr>
          <a:lstStyle/>
          <a:p>
            <a:pPr indent="0" lvl="0" marL="0" marR="0" rtl="0" algn="l">
              <a:lnSpc>
                <a:spcPct val="93000"/>
              </a:lnSpc>
              <a:spcBef>
                <a:spcPts val="300"/>
              </a:spcBef>
              <a:spcAft>
                <a:spcPts val="0"/>
              </a:spcAft>
              <a:buNone/>
            </a:pPr>
            <a:r>
              <a:rPr b="0" i="0" lang="ja-JP" sz="1000" u="none" cap="none" strike="noStrike">
                <a:solidFill>
                  <a:srgbClr val="0F4061"/>
                </a:solidFill>
                <a:latin typeface="Arial"/>
                <a:ea typeface="Arial"/>
                <a:cs typeface="Arial"/>
                <a:sym typeface="Arial"/>
              </a:rPr>
              <a:t>Generatorの生成範囲内なので正常</a:t>
            </a:r>
            <a:endParaRPr sz="1000">
              <a:solidFill>
                <a:srgbClr val="0F4061"/>
              </a:solidFill>
            </a:endParaRPr>
          </a:p>
        </p:txBody>
      </p:sp>
      <p:sp>
        <p:nvSpPr>
          <p:cNvPr id="145" name="Google Shape;145;p17"/>
          <p:cNvSpPr/>
          <p:nvPr/>
        </p:nvSpPr>
        <p:spPr>
          <a:xfrm>
            <a:off x="6550777" y="3461625"/>
            <a:ext cx="2315700" cy="297600"/>
          </a:xfrm>
          <a:prstGeom prst="wedgeRectCallout">
            <a:avLst>
              <a:gd fmla="val -57984" name="adj1"/>
              <a:gd fmla="val -56519" name="adj2"/>
            </a:avLst>
          </a:prstGeom>
          <a:solidFill>
            <a:srgbClr val="FFFFFF"/>
          </a:solidFill>
          <a:ln cap="flat" cmpd="sng" w="19050">
            <a:solidFill>
              <a:schemeClr val="accent6"/>
            </a:solidFill>
            <a:prstDash val="solid"/>
            <a:round/>
            <a:headEnd len="sm" w="sm" type="none"/>
            <a:tailEnd len="sm" w="sm" type="none"/>
          </a:ln>
        </p:spPr>
        <p:txBody>
          <a:bodyPr anchorCtr="0" anchor="ctr" bIns="0" lIns="62300" spcFirstLastPara="1" rIns="62300" wrap="square" tIns="0">
            <a:noAutofit/>
          </a:bodyPr>
          <a:lstStyle/>
          <a:p>
            <a:pPr indent="0" lvl="0" marL="0" marR="0" rtl="0" algn="ctr">
              <a:lnSpc>
                <a:spcPct val="93000"/>
              </a:lnSpc>
              <a:spcBef>
                <a:spcPts val="300"/>
              </a:spcBef>
              <a:spcAft>
                <a:spcPts val="0"/>
              </a:spcAft>
              <a:buNone/>
            </a:pPr>
            <a:r>
              <a:rPr b="0" i="0" lang="ja-JP" sz="1000" u="none" cap="none" strike="noStrike">
                <a:solidFill>
                  <a:srgbClr val="0F4061"/>
                </a:solidFill>
                <a:latin typeface="Arial"/>
                <a:ea typeface="Arial"/>
                <a:cs typeface="Arial"/>
                <a:sym typeface="Arial"/>
              </a:rPr>
              <a:t>Generatorの生成範囲外なので異常</a:t>
            </a:r>
            <a:endParaRPr sz="1000">
              <a:solidFill>
                <a:srgbClr val="0F4061"/>
              </a:solidFill>
            </a:endParaRPr>
          </a:p>
        </p:txBody>
      </p:sp>
      <p:cxnSp>
        <p:nvCxnSpPr>
          <p:cNvPr id="146" name="Google Shape;146;p17"/>
          <p:cNvCxnSpPr>
            <a:stCxn id="138" idx="6"/>
            <a:endCxn id="142" idx="1"/>
          </p:cNvCxnSpPr>
          <p:nvPr/>
        </p:nvCxnSpPr>
        <p:spPr>
          <a:xfrm>
            <a:off x="5103659" y="3192923"/>
            <a:ext cx="1103100" cy="49200"/>
          </a:xfrm>
          <a:prstGeom prst="straightConnector1">
            <a:avLst/>
          </a:prstGeom>
          <a:noFill/>
          <a:ln cap="flat" cmpd="sng" w="19050">
            <a:solidFill>
              <a:srgbClr val="2185C6"/>
            </a:solidFill>
            <a:prstDash val="lgDash"/>
            <a:round/>
            <a:headEnd len="med" w="med" type="triangle"/>
            <a:tailEnd len="med" w="med" type="triangle"/>
          </a:ln>
        </p:spPr>
      </p:cxnSp>
      <p:sp>
        <p:nvSpPr>
          <p:cNvPr id="147" name="Google Shape;147;p17"/>
          <p:cNvSpPr/>
          <p:nvPr/>
        </p:nvSpPr>
        <p:spPr>
          <a:xfrm>
            <a:off x="917975" y="842825"/>
            <a:ext cx="1347000" cy="624000"/>
          </a:xfrm>
          <a:prstGeom prst="rect">
            <a:avLst/>
          </a:prstGeom>
          <a:solidFill>
            <a:srgbClr val="186394"/>
          </a:solidFill>
          <a:ln cap="flat" cmpd="sng" w="9525">
            <a:solidFill>
              <a:srgbClr val="186394"/>
            </a:solidFill>
            <a:prstDash val="solid"/>
            <a:round/>
            <a:headEnd len="sm" w="sm" type="none"/>
            <a:tailEnd len="sm" w="sm" type="none"/>
          </a:ln>
        </p:spPr>
        <p:txBody>
          <a:bodyPr anchorCtr="1" anchor="ctr" bIns="0" lIns="62300" spcFirstLastPara="1" rIns="62300" wrap="square" tIns="0">
            <a:noAutofit/>
          </a:bodyPr>
          <a:lstStyle/>
          <a:p>
            <a:pPr indent="0" lvl="0" marL="0" marR="0" rtl="0" algn="l">
              <a:lnSpc>
                <a:spcPct val="93000"/>
              </a:lnSpc>
              <a:spcBef>
                <a:spcPts val="0"/>
              </a:spcBef>
              <a:spcAft>
                <a:spcPts val="0"/>
              </a:spcAft>
              <a:buNone/>
            </a:pPr>
            <a:r>
              <a:rPr b="1" i="0" lang="ja-JP" sz="1200" u="none" cap="none" strike="noStrike">
                <a:solidFill>
                  <a:srgbClr val="FFFFFF"/>
                </a:solidFill>
              </a:rPr>
              <a:t>GANを利用した異常検知の概要</a:t>
            </a:r>
            <a:endParaRPr b="1" i="0" sz="1200" u="none" cap="none" strike="noStrike">
              <a:solidFill>
                <a:srgbClr val="FFFFFF"/>
              </a:solidFill>
            </a:endParaRPr>
          </a:p>
        </p:txBody>
      </p:sp>
      <p:sp>
        <p:nvSpPr>
          <p:cNvPr id="148" name="Google Shape;148;p17"/>
          <p:cNvSpPr/>
          <p:nvPr/>
        </p:nvSpPr>
        <p:spPr>
          <a:xfrm>
            <a:off x="2265002" y="842824"/>
            <a:ext cx="5962800" cy="624000"/>
          </a:xfrm>
          <a:prstGeom prst="rect">
            <a:avLst/>
          </a:prstGeom>
          <a:solidFill>
            <a:srgbClr val="FFFFFF"/>
          </a:solidFill>
          <a:ln cap="flat" cmpd="sng" w="9525">
            <a:solidFill>
              <a:srgbClr val="186394"/>
            </a:solidFill>
            <a:prstDash val="solid"/>
            <a:round/>
            <a:headEnd len="sm" w="sm" type="none"/>
            <a:tailEnd len="sm" w="sm" type="none"/>
          </a:ln>
        </p:spPr>
        <p:txBody>
          <a:bodyPr anchorCtr="1" anchor="ctr" bIns="0" lIns="62300" spcFirstLastPara="1" rIns="62300" wrap="square" tIns="0">
            <a:noAutofit/>
          </a:bodyPr>
          <a:lstStyle/>
          <a:p>
            <a:pPr indent="0" lvl="0" marL="0" marR="0" rtl="0" algn="l">
              <a:lnSpc>
                <a:spcPct val="93000"/>
              </a:lnSpc>
              <a:spcBef>
                <a:spcPts val="0"/>
              </a:spcBef>
              <a:spcAft>
                <a:spcPts val="0"/>
              </a:spcAft>
              <a:buNone/>
            </a:pPr>
            <a:r>
              <a:rPr b="0" i="0" lang="ja-JP" sz="1200" u="none" cap="none" strike="noStrike">
                <a:solidFill>
                  <a:srgbClr val="0F4061"/>
                </a:solidFill>
                <a:latin typeface="Arial"/>
                <a:ea typeface="Arial"/>
                <a:cs typeface="Arial"/>
                <a:sym typeface="Arial"/>
              </a:rPr>
              <a:t> GANで学習したGeneratorは正常な画像であれば完璧に生成できるはず</a:t>
            </a:r>
            <a:endParaRPr b="0" i="0" sz="1200" u="none" cap="none" strike="noStrike">
              <a:solidFill>
                <a:srgbClr val="0F4061"/>
              </a:solidFill>
              <a:latin typeface="Arial"/>
              <a:ea typeface="Arial"/>
              <a:cs typeface="Arial"/>
              <a:sym typeface="Arial"/>
            </a:endParaRPr>
          </a:p>
          <a:p>
            <a:pPr indent="0" lvl="0" marL="0" marR="0" rtl="0" algn="l">
              <a:lnSpc>
                <a:spcPct val="93000"/>
              </a:lnSpc>
              <a:spcBef>
                <a:spcPts val="300"/>
              </a:spcBef>
              <a:spcAft>
                <a:spcPts val="0"/>
              </a:spcAft>
              <a:buNone/>
            </a:pPr>
            <a:r>
              <a:rPr b="0" i="0" lang="ja-JP" sz="1200" u="none" cap="none" strike="noStrike">
                <a:solidFill>
                  <a:srgbClr val="0F4061"/>
                </a:solidFill>
                <a:latin typeface="Arial"/>
                <a:ea typeface="Arial"/>
                <a:cs typeface="Arial"/>
                <a:sym typeface="Arial"/>
              </a:rPr>
              <a:t>→ Generatorが生成できる画像は正常、できない画像は異常と判断する</a:t>
            </a:r>
            <a:endParaRPr b="0" i="0" sz="1200" u="none" cap="none" strike="noStrike">
              <a:solidFill>
                <a:srgbClr val="0F4061"/>
              </a:solidFill>
              <a:latin typeface="Arial"/>
              <a:ea typeface="Arial"/>
              <a:cs typeface="Arial"/>
              <a:sym typeface="Arial"/>
            </a:endParaRPr>
          </a:p>
        </p:txBody>
      </p:sp>
      <p:cxnSp>
        <p:nvCxnSpPr>
          <p:cNvPr id="149" name="Google Shape;149;p17"/>
          <p:cNvCxnSpPr>
            <a:stCxn id="139" idx="3"/>
            <a:endCxn id="137" idx="1"/>
          </p:cNvCxnSpPr>
          <p:nvPr/>
        </p:nvCxnSpPr>
        <p:spPr>
          <a:xfrm>
            <a:off x="1801662" y="2096325"/>
            <a:ext cx="205200" cy="374700"/>
          </a:xfrm>
          <a:prstGeom prst="bentConnector2">
            <a:avLst/>
          </a:prstGeom>
          <a:noFill/>
          <a:ln cap="flat" cmpd="sng" w="28575">
            <a:solidFill>
              <a:srgbClr val="FFC000"/>
            </a:solidFill>
            <a:prstDash val="solid"/>
            <a:round/>
            <a:headEnd len="sm" w="sm" type="none"/>
            <a:tailEnd len="med" w="med" type="oval"/>
          </a:ln>
        </p:spPr>
      </p:cxnSp>
      <p:sp>
        <p:nvSpPr>
          <p:cNvPr id="150" name="Google Shape;150;p17"/>
          <p:cNvSpPr txBox="1"/>
          <p:nvPr/>
        </p:nvSpPr>
        <p:spPr>
          <a:xfrm>
            <a:off x="5975977" y="2956688"/>
            <a:ext cx="840600" cy="150300"/>
          </a:xfrm>
          <a:prstGeom prst="rect">
            <a:avLst/>
          </a:prstGeom>
          <a:noFill/>
          <a:ln>
            <a:noFill/>
          </a:ln>
        </p:spPr>
        <p:txBody>
          <a:bodyPr anchorCtr="0" anchor="t" bIns="0" lIns="0" spcFirstLastPara="1" rIns="0" wrap="square" tIns="0">
            <a:noAutofit/>
          </a:bodyPr>
          <a:lstStyle/>
          <a:p>
            <a:pPr indent="0" lvl="0" marL="0" marR="0" rtl="0" algn="l">
              <a:lnSpc>
                <a:spcPct val="93000"/>
              </a:lnSpc>
              <a:spcBef>
                <a:spcPts val="0"/>
              </a:spcBef>
              <a:spcAft>
                <a:spcPts val="0"/>
              </a:spcAft>
              <a:buNone/>
            </a:pPr>
            <a:r>
              <a:rPr lang="ja-JP" sz="1000">
                <a:solidFill>
                  <a:srgbClr val="0F4061"/>
                </a:solidFill>
              </a:rPr>
              <a:t>入力</a:t>
            </a:r>
            <a:r>
              <a:rPr b="0" i="0" lang="ja-JP" sz="1000" u="none" cap="none" strike="noStrike">
                <a:solidFill>
                  <a:srgbClr val="0F4061"/>
                </a:solidFill>
                <a:latin typeface="Arial"/>
                <a:ea typeface="Arial"/>
                <a:cs typeface="Arial"/>
                <a:sym typeface="Arial"/>
              </a:rPr>
              <a:t>画像B</a:t>
            </a:r>
            <a:endParaRPr b="0" i="0" sz="1000" u="none" cap="none" strike="noStrike">
              <a:solidFill>
                <a:srgbClr val="0F4061"/>
              </a:solidFill>
              <a:latin typeface="Arial"/>
              <a:ea typeface="Arial"/>
              <a:cs typeface="Arial"/>
              <a:sym typeface="Arial"/>
            </a:endParaRPr>
          </a:p>
        </p:txBody>
      </p:sp>
      <p:sp>
        <p:nvSpPr>
          <p:cNvPr id="151" name="Google Shape;151;p17"/>
          <p:cNvSpPr/>
          <p:nvPr/>
        </p:nvSpPr>
        <p:spPr>
          <a:xfrm>
            <a:off x="3830261" y="1642163"/>
            <a:ext cx="4331100" cy="828900"/>
          </a:xfrm>
          <a:prstGeom prst="rect">
            <a:avLst/>
          </a:prstGeom>
          <a:solidFill>
            <a:srgbClr val="FFFFFF"/>
          </a:solidFill>
          <a:ln cap="flat" cmpd="sng" w="19050">
            <a:solidFill>
              <a:schemeClr val="accent6"/>
            </a:solidFill>
            <a:prstDash val="solid"/>
            <a:round/>
            <a:headEnd len="sm" w="sm" type="none"/>
            <a:tailEnd len="sm" w="sm" type="none"/>
          </a:ln>
        </p:spPr>
        <p:txBody>
          <a:bodyPr anchorCtr="0" anchor="ctr" bIns="0" lIns="62300" spcFirstLastPara="1" rIns="62300" wrap="square" tIns="0">
            <a:noAutofit/>
          </a:bodyPr>
          <a:lstStyle/>
          <a:p>
            <a:pPr indent="0" lvl="0" marL="0" marR="0" rtl="0" algn="l">
              <a:lnSpc>
                <a:spcPct val="93000"/>
              </a:lnSpc>
              <a:spcBef>
                <a:spcPts val="0"/>
              </a:spcBef>
              <a:spcAft>
                <a:spcPts val="0"/>
              </a:spcAft>
              <a:buNone/>
            </a:pPr>
            <a:r>
              <a:t/>
            </a:r>
            <a:endParaRPr b="0" i="0" sz="1000" u="none" cap="none" strike="noStrike">
              <a:solidFill>
                <a:srgbClr val="000000"/>
              </a:solidFill>
              <a:latin typeface="Arial"/>
              <a:ea typeface="Arial"/>
              <a:cs typeface="Arial"/>
              <a:sym typeface="Arial"/>
            </a:endParaRPr>
          </a:p>
          <a:p>
            <a:pPr indent="-234950" lvl="0" marL="241300" marR="0" rtl="0" algn="l">
              <a:lnSpc>
                <a:spcPct val="93000"/>
              </a:lnSpc>
              <a:spcBef>
                <a:spcPts val="300"/>
              </a:spcBef>
              <a:spcAft>
                <a:spcPts val="0"/>
              </a:spcAft>
              <a:buClr>
                <a:srgbClr val="0F4061"/>
              </a:buClr>
              <a:buSzPts val="1100"/>
              <a:buFont typeface="Arial"/>
              <a:buChar char="•"/>
            </a:pPr>
            <a:r>
              <a:rPr b="0" i="0" lang="ja-JP" sz="1100" u="none" cap="none" strike="noStrike">
                <a:solidFill>
                  <a:srgbClr val="0F4061"/>
                </a:solidFill>
                <a:latin typeface="Arial"/>
                <a:ea typeface="Arial"/>
                <a:cs typeface="Arial"/>
                <a:sym typeface="Arial"/>
              </a:rPr>
              <a:t>特徴①：Discriminatorを騙せる程リアルな画像を生成</a:t>
            </a:r>
            <a:endParaRPr b="0" i="0" sz="1100" u="none" cap="none" strike="noStrike">
              <a:solidFill>
                <a:srgbClr val="0F4061"/>
              </a:solidFill>
              <a:latin typeface="Arial"/>
              <a:ea typeface="Arial"/>
              <a:cs typeface="Arial"/>
              <a:sym typeface="Arial"/>
            </a:endParaRPr>
          </a:p>
          <a:p>
            <a:pPr indent="-234950" lvl="0" marL="241300" marR="0" rtl="0" algn="l">
              <a:lnSpc>
                <a:spcPct val="93000"/>
              </a:lnSpc>
              <a:spcBef>
                <a:spcPts val="300"/>
              </a:spcBef>
              <a:spcAft>
                <a:spcPts val="0"/>
              </a:spcAft>
              <a:buClr>
                <a:srgbClr val="0F4061"/>
              </a:buClr>
              <a:buSzPts val="1100"/>
              <a:buFont typeface="Arial"/>
              <a:buChar char="•"/>
            </a:pPr>
            <a:r>
              <a:rPr b="0" i="0" lang="ja-JP" sz="1100" u="none" cap="none" strike="noStrike">
                <a:solidFill>
                  <a:srgbClr val="0F4061"/>
                </a:solidFill>
                <a:latin typeface="Arial"/>
                <a:ea typeface="Arial"/>
                <a:cs typeface="Arial"/>
                <a:sym typeface="Arial"/>
              </a:rPr>
              <a:t>特徴②：良品画像しか作れない</a:t>
            </a:r>
            <a:endParaRPr b="0" i="0" sz="1100" u="none" cap="none" strike="noStrike">
              <a:solidFill>
                <a:srgbClr val="0F4061"/>
              </a:solidFill>
              <a:latin typeface="Arial"/>
              <a:ea typeface="Arial"/>
              <a:cs typeface="Arial"/>
              <a:sym typeface="Arial"/>
            </a:endParaRPr>
          </a:p>
          <a:p>
            <a:pPr indent="-234950" lvl="0" marL="241300" marR="0" rtl="0" algn="l">
              <a:lnSpc>
                <a:spcPct val="93000"/>
              </a:lnSpc>
              <a:spcBef>
                <a:spcPts val="300"/>
              </a:spcBef>
              <a:spcAft>
                <a:spcPts val="0"/>
              </a:spcAft>
              <a:buClr>
                <a:srgbClr val="000000"/>
              </a:buClr>
              <a:buSzPts val="1100"/>
              <a:buFont typeface="Arial"/>
              <a:buChar char="•"/>
            </a:pPr>
            <a:r>
              <a:rPr b="0" i="0" lang="ja-JP" sz="1100" u="none" cap="none" strike="noStrike">
                <a:solidFill>
                  <a:srgbClr val="000000"/>
                </a:solidFill>
                <a:latin typeface="Arial"/>
                <a:ea typeface="Arial"/>
                <a:cs typeface="Arial"/>
                <a:sym typeface="Arial"/>
              </a:rPr>
              <a:t>→ </a:t>
            </a:r>
            <a:r>
              <a:rPr b="1" i="0" lang="ja-JP" sz="1100" u="none" cap="none" strike="noStrike">
                <a:solidFill>
                  <a:srgbClr val="FF0000"/>
                </a:solidFill>
              </a:rPr>
              <a:t>正常系とGeneratorが作れる画像集合が一致する</a:t>
            </a:r>
            <a:endParaRPr b="1" sz="1100"/>
          </a:p>
        </p:txBody>
      </p:sp>
      <p:cxnSp>
        <p:nvCxnSpPr>
          <p:cNvPr id="152" name="Google Shape;152;p17"/>
          <p:cNvCxnSpPr>
            <a:stCxn id="151" idx="1"/>
            <a:endCxn id="138" idx="0"/>
          </p:cNvCxnSpPr>
          <p:nvPr/>
        </p:nvCxnSpPr>
        <p:spPr>
          <a:xfrm flipH="1">
            <a:off x="3325961" y="2056613"/>
            <a:ext cx="504300" cy="191400"/>
          </a:xfrm>
          <a:prstGeom prst="bentConnector2">
            <a:avLst/>
          </a:prstGeom>
          <a:noFill/>
          <a:ln cap="flat" cmpd="sng" w="28575">
            <a:solidFill>
              <a:srgbClr val="186394"/>
            </a:solidFill>
            <a:prstDash val="solid"/>
            <a:round/>
            <a:headEnd len="sm" w="sm" type="none"/>
            <a:tailEnd len="med" w="med" type="oval"/>
          </a:ln>
        </p:spPr>
      </p:cxnSp>
      <p:sp>
        <p:nvSpPr>
          <p:cNvPr id="153" name="Google Shape;153;p17"/>
          <p:cNvSpPr txBox="1"/>
          <p:nvPr/>
        </p:nvSpPr>
        <p:spPr>
          <a:xfrm>
            <a:off x="3962215" y="1545638"/>
            <a:ext cx="3151200" cy="267300"/>
          </a:xfrm>
          <a:prstGeom prst="rect">
            <a:avLst/>
          </a:prstGeom>
          <a:solidFill>
            <a:schemeClr val="lt1"/>
          </a:solidFill>
          <a:ln cap="flat" cmpd="sng" w="9525">
            <a:solidFill>
              <a:srgbClr val="000000"/>
            </a:solidFill>
            <a:prstDash val="solid"/>
            <a:round/>
            <a:headEnd len="sm" w="sm" type="none"/>
            <a:tailEnd len="sm" w="sm" type="none"/>
          </a:ln>
        </p:spPr>
        <p:txBody>
          <a:bodyPr anchorCtr="0" anchor="t" bIns="79125" lIns="79125" spcFirstLastPara="1" rIns="79125" wrap="square" tIns="79125">
            <a:noAutofit/>
          </a:bodyPr>
          <a:lstStyle/>
          <a:p>
            <a:pPr indent="0" lvl="0" marL="0" rtl="0" algn="ctr">
              <a:lnSpc>
                <a:spcPct val="93000"/>
              </a:lnSpc>
              <a:spcBef>
                <a:spcPts val="0"/>
              </a:spcBef>
              <a:spcAft>
                <a:spcPts val="0"/>
              </a:spcAft>
              <a:buClr>
                <a:schemeClr val="dk1"/>
              </a:buClr>
              <a:buFont typeface="Arial"/>
              <a:buNone/>
            </a:pPr>
            <a:r>
              <a:rPr b="1" lang="ja-JP" sz="1100">
                <a:solidFill>
                  <a:schemeClr val="accent6"/>
                </a:solidFill>
              </a:rPr>
              <a:t>理想的なGeneratorが作れる画像の集合</a:t>
            </a:r>
            <a:endParaRPr b="1" sz="1100">
              <a:solidFill>
                <a:schemeClr val="accent6"/>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18"/>
          <p:cNvSpPr/>
          <p:nvPr/>
        </p:nvSpPr>
        <p:spPr>
          <a:xfrm>
            <a:off x="422031" y="1129906"/>
            <a:ext cx="8299800" cy="627000"/>
          </a:xfrm>
          <a:prstGeom prst="rect">
            <a:avLst/>
          </a:prstGeom>
          <a:noFill/>
          <a:ln>
            <a:noFill/>
          </a:ln>
        </p:spPr>
        <p:txBody>
          <a:bodyPr anchorCtr="0" anchor="t" bIns="0" lIns="0" spcFirstLastPara="1" rIns="0" wrap="square" tIns="0">
            <a:noAutofit/>
          </a:bodyPr>
          <a:lstStyle/>
          <a:p>
            <a:pPr indent="-292100" lvl="0" marL="393700" marR="0" rtl="0" algn="l">
              <a:spcBef>
                <a:spcPts val="0"/>
              </a:spcBef>
              <a:spcAft>
                <a:spcPts val="0"/>
              </a:spcAft>
              <a:buClr>
                <a:srgbClr val="0F4061"/>
              </a:buClr>
              <a:buSzPts val="1600"/>
              <a:buChar char="●"/>
            </a:pPr>
            <a:r>
              <a:rPr lang="ja-JP" sz="1600">
                <a:solidFill>
                  <a:srgbClr val="0F4061"/>
                </a:solidFill>
              </a:rPr>
              <a:t>生成画像と入力画像の差分をとって異常部分を検知する</a:t>
            </a:r>
            <a:endParaRPr sz="1600">
              <a:solidFill>
                <a:srgbClr val="0F4061"/>
              </a:solidFill>
            </a:endParaRPr>
          </a:p>
          <a:p>
            <a:pPr indent="-292100" lvl="0" marL="393700" marR="0" rtl="0" algn="l">
              <a:spcBef>
                <a:spcPts val="0"/>
              </a:spcBef>
              <a:spcAft>
                <a:spcPts val="0"/>
              </a:spcAft>
              <a:buClr>
                <a:srgbClr val="0F4061"/>
              </a:buClr>
              <a:buSzPts val="1600"/>
              <a:buChar char="●"/>
            </a:pPr>
            <a:r>
              <a:rPr lang="ja-JP" sz="1600">
                <a:solidFill>
                  <a:srgbClr val="0F4061"/>
                </a:solidFill>
              </a:rPr>
              <a:t>正常部分であればGeneratorが生成できることを利用</a:t>
            </a:r>
            <a:endParaRPr sz="1600">
              <a:solidFill>
                <a:srgbClr val="0F4061"/>
              </a:solidFill>
            </a:endParaRPr>
          </a:p>
        </p:txBody>
      </p:sp>
      <p:sp>
        <p:nvSpPr>
          <p:cNvPr id="160" name="Google Shape;160;p18"/>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敵対生成学習</a:t>
            </a:r>
            <a:r>
              <a:rPr lang="ja-JP">
                <a:solidFill>
                  <a:srgbClr val="0F4061"/>
                </a:solidFill>
              </a:rPr>
              <a:t>モデルによる異常検知</a:t>
            </a:r>
            <a:endParaRPr>
              <a:solidFill>
                <a:srgbClr val="0F4061"/>
              </a:solidFill>
            </a:endParaRPr>
          </a:p>
        </p:txBody>
      </p:sp>
      <p:pic>
        <p:nvPicPr>
          <p:cNvPr id="161" name="Google Shape;161;p18"/>
          <p:cNvPicPr preferRelativeResize="0"/>
          <p:nvPr/>
        </p:nvPicPr>
        <p:blipFill>
          <a:blip r:embed="rId3">
            <a:alphaModFix/>
          </a:blip>
          <a:stretch>
            <a:fillRect/>
          </a:stretch>
        </p:blipFill>
        <p:spPr>
          <a:xfrm>
            <a:off x="430627" y="3708979"/>
            <a:ext cx="1769869" cy="1174012"/>
          </a:xfrm>
          <a:prstGeom prst="rect">
            <a:avLst/>
          </a:prstGeom>
          <a:noFill/>
          <a:ln>
            <a:noFill/>
          </a:ln>
        </p:spPr>
      </p:pic>
      <p:pic>
        <p:nvPicPr>
          <p:cNvPr id="162" name="Google Shape;162;p18"/>
          <p:cNvPicPr preferRelativeResize="0"/>
          <p:nvPr/>
        </p:nvPicPr>
        <p:blipFill>
          <a:blip r:embed="rId4">
            <a:alphaModFix/>
          </a:blip>
          <a:stretch>
            <a:fillRect/>
          </a:stretch>
        </p:blipFill>
        <p:spPr>
          <a:xfrm>
            <a:off x="422031" y="2081962"/>
            <a:ext cx="1831631" cy="1214981"/>
          </a:xfrm>
          <a:prstGeom prst="rect">
            <a:avLst/>
          </a:prstGeom>
          <a:noFill/>
          <a:ln>
            <a:noFill/>
          </a:ln>
        </p:spPr>
      </p:pic>
      <p:pic>
        <p:nvPicPr>
          <p:cNvPr id="163" name="Google Shape;163;p18"/>
          <p:cNvPicPr preferRelativeResize="0"/>
          <p:nvPr/>
        </p:nvPicPr>
        <p:blipFill>
          <a:blip r:embed="rId5">
            <a:alphaModFix/>
          </a:blip>
          <a:stretch>
            <a:fillRect/>
          </a:stretch>
        </p:blipFill>
        <p:spPr>
          <a:xfrm>
            <a:off x="4531788" y="2312044"/>
            <a:ext cx="3318131" cy="2201031"/>
          </a:xfrm>
          <a:prstGeom prst="rect">
            <a:avLst/>
          </a:prstGeom>
          <a:noFill/>
          <a:ln>
            <a:noFill/>
          </a:ln>
        </p:spPr>
      </p:pic>
      <p:sp>
        <p:nvSpPr>
          <p:cNvPr id="164" name="Google Shape;164;p18"/>
          <p:cNvSpPr txBox="1"/>
          <p:nvPr/>
        </p:nvSpPr>
        <p:spPr>
          <a:xfrm>
            <a:off x="1063546" y="1788975"/>
            <a:ext cx="912600" cy="2607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生成画像</a:t>
            </a:r>
            <a:endParaRPr sz="1200">
              <a:solidFill>
                <a:srgbClr val="0F4061"/>
              </a:solidFill>
            </a:endParaRPr>
          </a:p>
        </p:txBody>
      </p:sp>
      <p:sp>
        <p:nvSpPr>
          <p:cNvPr id="165" name="Google Shape;165;p18"/>
          <p:cNvSpPr txBox="1"/>
          <p:nvPr/>
        </p:nvSpPr>
        <p:spPr>
          <a:xfrm>
            <a:off x="1092946" y="3448200"/>
            <a:ext cx="912600" cy="2607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入力</a:t>
            </a:r>
            <a:r>
              <a:rPr lang="ja-JP" sz="1200">
                <a:solidFill>
                  <a:srgbClr val="0F4061"/>
                </a:solidFill>
              </a:rPr>
              <a:t>画像</a:t>
            </a:r>
            <a:endParaRPr sz="1200">
              <a:solidFill>
                <a:srgbClr val="0F4061"/>
              </a:solidFill>
            </a:endParaRPr>
          </a:p>
        </p:txBody>
      </p:sp>
      <p:sp>
        <p:nvSpPr>
          <p:cNvPr id="166" name="Google Shape;166;p18"/>
          <p:cNvSpPr txBox="1"/>
          <p:nvPr/>
        </p:nvSpPr>
        <p:spPr>
          <a:xfrm>
            <a:off x="6117462" y="1868222"/>
            <a:ext cx="912600" cy="2607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差分</a:t>
            </a:r>
            <a:r>
              <a:rPr lang="ja-JP" sz="1200">
                <a:solidFill>
                  <a:srgbClr val="0F4061"/>
                </a:solidFill>
              </a:rPr>
              <a:t>画像</a:t>
            </a:r>
            <a:endParaRPr sz="1200">
              <a:solidFill>
                <a:srgbClr val="0F4061"/>
              </a:solidFill>
            </a:endParaRPr>
          </a:p>
        </p:txBody>
      </p:sp>
      <p:sp>
        <p:nvSpPr>
          <p:cNvPr id="167" name="Google Shape;167;p18"/>
          <p:cNvSpPr/>
          <p:nvPr/>
        </p:nvSpPr>
        <p:spPr>
          <a:xfrm>
            <a:off x="3270231" y="2735606"/>
            <a:ext cx="774000" cy="491100"/>
          </a:xfrm>
          <a:prstGeom prst="rightArrow">
            <a:avLst>
              <a:gd fmla="val 50000" name="adj1"/>
              <a:gd fmla="val 50000" name="adj2"/>
            </a:avLst>
          </a:prstGeom>
          <a:noFill/>
          <a:ln cap="flat" cmpd="sng" w="19050">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rtl="0" algn="l">
              <a:spcBef>
                <a:spcPts val="0"/>
              </a:spcBef>
              <a:spcAft>
                <a:spcPts val="0"/>
              </a:spcAft>
              <a:buNone/>
            </a:pPr>
            <a:r>
              <a:t/>
            </a:r>
            <a:endParaRPr/>
          </a:p>
        </p:txBody>
      </p:sp>
      <p:sp>
        <p:nvSpPr>
          <p:cNvPr id="168" name="Google Shape;168;p18"/>
          <p:cNvSpPr/>
          <p:nvPr/>
        </p:nvSpPr>
        <p:spPr>
          <a:xfrm>
            <a:off x="3236515" y="3708975"/>
            <a:ext cx="774000" cy="491100"/>
          </a:xfrm>
          <a:prstGeom prst="rightArrow">
            <a:avLst>
              <a:gd fmla="val 50000" name="adj1"/>
              <a:gd fmla="val 50000" name="adj2"/>
            </a:avLst>
          </a:prstGeom>
          <a:noFill/>
          <a:ln cap="flat" cmpd="sng" w="19050">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19"/>
          <p:cNvSpPr/>
          <p:nvPr/>
        </p:nvSpPr>
        <p:spPr>
          <a:xfrm>
            <a:off x="422031" y="1129921"/>
            <a:ext cx="8299800" cy="1508700"/>
          </a:xfrm>
          <a:prstGeom prst="rect">
            <a:avLst/>
          </a:prstGeom>
          <a:noFill/>
          <a:ln>
            <a:noFill/>
          </a:ln>
        </p:spPr>
        <p:txBody>
          <a:bodyPr anchorCtr="0" anchor="t" bIns="0" lIns="0" spcFirstLastPara="1" rIns="0" wrap="square" tIns="0">
            <a:noAutofit/>
          </a:bodyPr>
          <a:lstStyle/>
          <a:p>
            <a:pPr indent="-292100" lvl="0" marL="393700" marR="0" rtl="0" algn="l">
              <a:spcBef>
                <a:spcPts val="0"/>
              </a:spcBef>
              <a:spcAft>
                <a:spcPts val="0"/>
              </a:spcAft>
              <a:buClr>
                <a:srgbClr val="0F4061"/>
              </a:buClr>
              <a:buSzPts val="1600"/>
              <a:buChar char="●"/>
            </a:pPr>
            <a:r>
              <a:rPr lang="ja-JP" sz="1600">
                <a:solidFill>
                  <a:srgbClr val="0F4061"/>
                </a:solidFill>
              </a:rPr>
              <a:t>なぜ高解像度でなければいけないのか？</a:t>
            </a:r>
            <a:endParaRPr sz="1600">
              <a:solidFill>
                <a:srgbClr val="0F4061"/>
              </a:solidFill>
            </a:endParaRPr>
          </a:p>
          <a:p>
            <a:pPr indent="-292100" lvl="1" marL="787400" marR="0" rtl="0" algn="l">
              <a:spcBef>
                <a:spcPts val="0"/>
              </a:spcBef>
              <a:spcAft>
                <a:spcPts val="0"/>
              </a:spcAft>
              <a:buClr>
                <a:srgbClr val="0F4061"/>
              </a:buClr>
              <a:buSzPts val="1600"/>
              <a:buChar char="○"/>
            </a:pPr>
            <a:r>
              <a:rPr lang="ja-JP" sz="1600">
                <a:solidFill>
                  <a:srgbClr val="0F4061"/>
                </a:solidFill>
              </a:rPr>
              <a:t>微小な異常の場合，</a:t>
            </a:r>
            <a:r>
              <a:rPr lang="ja-JP" sz="1600">
                <a:solidFill>
                  <a:srgbClr val="FF0000"/>
                </a:solidFill>
              </a:rPr>
              <a:t>画像の解像度を落とすと消えてしまう</a:t>
            </a:r>
            <a:endParaRPr sz="1600">
              <a:solidFill>
                <a:srgbClr val="FF0000"/>
              </a:solidFill>
            </a:endParaRPr>
          </a:p>
          <a:p>
            <a:pPr indent="0" lvl="0" marL="0" marR="0" rtl="0" algn="l">
              <a:spcBef>
                <a:spcPts val="0"/>
              </a:spcBef>
              <a:spcAft>
                <a:spcPts val="0"/>
              </a:spcAft>
              <a:buNone/>
            </a:pPr>
            <a:r>
              <a:t/>
            </a:r>
            <a:endParaRPr sz="1600">
              <a:solidFill>
                <a:srgbClr val="0F4061"/>
              </a:solidFill>
            </a:endParaRPr>
          </a:p>
          <a:p>
            <a:pPr indent="-292100" lvl="0" marL="393700" marR="0" rtl="0" algn="l">
              <a:spcBef>
                <a:spcPts val="0"/>
              </a:spcBef>
              <a:spcAft>
                <a:spcPts val="0"/>
              </a:spcAft>
              <a:buClr>
                <a:srgbClr val="0F4061"/>
              </a:buClr>
              <a:buSzPts val="1600"/>
              <a:buChar char="●"/>
            </a:pPr>
            <a:r>
              <a:rPr lang="ja-JP" sz="1600">
                <a:solidFill>
                  <a:srgbClr val="0F4061"/>
                </a:solidFill>
              </a:rPr>
              <a:t>パッチ処理 (画像を細分化して個別に異常検知)をすればいいのではないか</a:t>
            </a:r>
            <a:endParaRPr sz="1600">
              <a:solidFill>
                <a:srgbClr val="0F4061"/>
              </a:solidFill>
            </a:endParaRPr>
          </a:p>
          <a:p>
            <a:pPr indent="-292100" lvl="1" marL="787400" marR="0" rtl="0" algn="l">
              <a:spcBef>
                <a:spcPts val="0"/>
              </a:spcBef>
              <a:spcAft>
                <a:spcPts val="0"/>
              </a:spcAft>
              <a:buClr>
                <a:srgbClr val="0F4061"/>
              </a:buClr>
              <a:buSzPts val="1600"/>
              <a:buChar char="○"/>
            </a:pPr>
            <a:r>
              <a:rPr lang="ja-JP" sz="1600">
                <a:solidFill>
                  <a:srgbClr val="0F4061"/>
                </a:solidFill>
              </a:rPr>
              <a:t>画像全体を見ないと</a:t>
            </a:r>
            <a:r>
              <a:rPr lang="ja-JP" sz="1600">
                <a:solidFill>
                  <a:srgbClr val="FF0000"/>
                </a:solidFill>
              </a:rPr>
              <a:t>異常箇所 or 単なる模様の区別</a:t>
            </a:r>
            <a:r>
              <a:rPr lang="ja-JP" sz="1600">
                <a:solidFill>
                  <a:srgbClr val="0F4061"/>
                </a:solidFill>
              </a:rPr>
              <a:t>ができない</a:t>
            </a:r>
            <a:endParaRPr sz="1600">
              <a:solidFill>
                <a:srgbClr val="0F4061"/>
              </a:solidFill>
            </a:endParaRPr>
          </a:p>
        </p:txBody>
      </p:sp>
      <p:sp>
        <p:nvSpPr>
          <p:cNvPr id="175" name="Google Shape;175;p19"/>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高解像度画像に対する</a:t>
            </a:r>
            <a:r>
              <a:rPr lang="ja-JP">
                <a:solidFill>
                  <a:srgbClr val="0F4061"/>
                </a:solidFill>
              </a:rPr>
              <a:t>異常検知</a:t>
            </a:r>
            <a:endParaRPr>
              <a:solidFill>
                <a:srgbClr val="0F406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0"/>
          <p:cNvSpPr/>
          <p:nvPr/>
        </p:nvSpPr>
        <p:spPr>
          <a:xfrm>
            <a:off x="422031" y="1129906"/>
            <a:ext cx="8299800" cy="627000"/>
          </a:xfrm>
          <a:prstGeom prst="rect">
            <a:avLst/>
          </a:prstGeom>
          <a:noFill/>
          <a:ln>
            <a:noFill/>
          </a:ln>
        </p:spPr>
        <p:txBody>
          <a:bodyPr anchorCtr="0" anchor="t" bIns="0" lIns="0" spcFirstLastPara="1" rIns="0" wrap="square" tIns="0">
            <a:noAutofit/>
          </a:bodyPr>
          <a:lstStyle/>
          <a:p>
            <a:pPr indent="-292100" lvl="0" marL="393700" marR="0" rtl="0" algn="l">
              <a:spcBef>
                <a:spcPts val="0"/>
              </a:spcBef>
              <a:spcAft>
                <a:spcPts val="0"/>
              </a:spcAft>
              <a:buClr>
                <a:srgbClr val="0F4061"/>
              </a:buClr>
              <a:buSzPts val="1600"/>
              <a:buChar char="●"/>
            </a:pPr>
            <a:r>
              <a:rPr lang="ja-JP" sz="1600">
                <a:solidFill>
                  <a:srgbClr val="0F4061"/>
                </a:solidFill>
              </a:rPr>
              <a:t>Karrasらによって提案[3] (</a:t>
            </a:r>
            <a:r>
              <a:rPr lang="ja-JP" sz="1600">
                <a:solidFill>
                  <a:srgbClr val="FF0000"/>
                </a:solidFill>
              </a:rPr>
              <a:t>NVIDIA!!</a:t>
            </a:r>
            <a:r>
              <a:rPr lang="ja-JP" sz="1600">
                <a:solidFill>
                  <a:srgbClr val="0F4061"/>
                </a:solidFill>
              </a:rPr>
              <a:t>)</a:t>
            </a:r>
            <a:endParaRPr sz="1600">
              <a:solidFill>
                <a:srgbClr val="0F4061"/>
              </a:solidFill>
            </a:endParaRPr>
          </a:p>
          <a:p>
            <a:pPr indent="0" lvl="0" marL="393700" marR="0" rtl="0" algn="l">
              <a:spcBef>
                <a:spcPts val="0"/>
              </a:spcBef>
              <a:spcAft>
                <a:spcPts val="0"/>
              </a:spcAft>
              <a:buNone/>
            </a:pPr>
            <a:r>
              <a:t/>
            </a:r>
            <a:endParaRPr sz="1600">
              <a:solidFill>
                <a:srgbClr val="0F4061"/>
              </a:solidFill>
            </a:endParaRPr>
          </a:p>
          <a:p>
            <a:pPr indent="-292100" lvl="0" marL="393700" marR="0" rtl="0" algn="l">
              <a:spcBef>
                <a:spcPts val="0"/>
              </a:spcBef>
              <a:spcAft>
                <a:spcPts val="0"/>
              </a:spcAft>
              <a:buClr>
                <a:srgbClr val="0F4061"/>
              </a:buClr>
              <a:buSzPts val="1600"/>
              <a:buChar char="●"/>
            </a:pPr>
            <a:r>
              <a:rPr lang="ja-JP" sz="1600">
                <a:solidFill>
                  <a:srgbClr val="0F4061"/>
                </a:solidFill>
              </a:rPr>
              <a:t>従来のGANsの</a:t>
            </a:r>
            <a:r>
              <a:rPr lang="ja-JP" sz="1600">
                <a:solidFill>
                  <a:srgbClr val="0F4061"/>
                </a:solidFill>
              </a:rPr>
              <a:t>クォリティ</a:t>
            </a:r>
            <a:r>
              <a:rPr lang="ja-JP" sz="1600">
                <a:solidFill>
                  <a:srgbClr val="0F4061"/>
                </a:solidFill>
              </a:rPr>
              <a:t>を遥かに上回るGANsの学習手法</a:t>
            </a:r>
            <a:endParaRPr sz="1600">
              <a:solidFill>
                <a:srgbClr val="0F4061"/>
              </a:solidFill>
            </a:endParaRPr>
          </a:p>
          <a:p>
            <a:pPr indent="-292100" lvl="1" marL="787400" marR="0" rtl="0" algn="l">
              <a:spcBef>
                <a:spcPts val="0"/>
              </a:spcBef>
              <a:spcAft>
                <a:spcPts val="0"/>
              </a:spcAft>
              <a:buClr>
                <a:srgbClr val="0F4061"/>
              </a:buClr>
              <a:buSzPts val="1600"/>
              <a:buChar char="○"/>
            </a:pPr>
            <a:r>
              <a:rPr lang="ja-JP" sz="1600">
                <a:solidFill>
                  <a:srgbClr val="0F4061"/>
                </a:solidFill>
              </a:rPr>
              <a:t>低解像度画像から徐々に学習を進め，最終的に高解像度・高精細画像を得る</a:t>
            </a:r>
            <a:endParaRPr sz="1600">
              <a:solidFill>
                <a:srgbClr val="0F4061"/>
              </a:solidFill>
            </a:endParaRPr>
          </a:p>
        </p:txBody>
      </p:sp>
      <p:sp>
        <p:nvSpPr>
          <p:cNvPr id="182" name="Google Shape;182;p20"/>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Progressive Growing of GANs</a:t>
            </a:r>
            <a:endParaRPr>
              <a:solidFill>
                <a:srgbClr val="0F4061"/>
              </a:solidFill>
            </a:endParaRPr>
          </a:p>
        </p:txBody>
      </p:sp>
      <p:pic>
        <p:nvPicPr>
          <p:cNvPr id="183" name="Google Shape;183;p20"/>
          <p:cNvPicPr preferRelativeResize="0"/>
          <p:nvPr/>
        </p:nvPicPr>
        <p:blipFill>
          <a:blip r:embed="rId3">
            <a:alphaModFix/>
          </a:blip>
          <a:stretch>
            <a:fillRect/>
          </a:stretch>
        </p:blipFill>
        <p:spPr>
          <a:xfrm>
            <a:off x="1482600" y="2236625"/>
            <a:ext cx="5611349" cy="2518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1"/>
          <p:cNvSpPr/>
          <p:nvPr/>
        </p:nvSpPr>
        <p:spPr>
          <a:xfrm>
            <a:off x="422031" y="1129906"/>
            <a:ext cx="8299800" cy="627000"/>
          </a:xfrm>
          <a:prstGeom prst="rect">
            <a:avLst/>
          </a:prstGeom>
          <a:noFill/>
          <a:ln>
            <a:noFill/>
          </a:ln>
        </p:spPr>
        <p:txBody>
          <a:bodyPr anchorCtr="0" anchor="t" bIns="0" lIns="0" spcFirstLastPara="1" rIns="0" wrap="square" tIns="0">
            <a:noAutofit/>
          </a:bodyPr>
          <a:lstStyle/>
          <a:p>
            <a:pPr indent="-279400" lvl="0" marL="393700" marR="0" rtl="0" algn="l">
              <a:spcBef>
                <a:spcPts val="0"/>
              </a:spcBef>
              <a:spcAft>
                <a:spcPts val="0"/>
              </a:spcAft>
              <a:buClr>
                <a:srgbClr val="0F4061"/>
              </a:buClr>
              <a:buSzPts val="1400"/>
              <a:buChar char="●"/>
            </a:pPr>
            <a:r>
              <a:rPr lang="ja-JP">
                <a:solidFill>
                  <a:srgbClr val="0F4061"/>
                </a:solidFill>
              </a:rPr>
              <a:t>α:   K番目の解像度のフィルタとK-1番目のフィルタを足し合わせる比率</a:t>
            </a:r>
            <a:endParaRPr>
              <a:solidFill>
                <a:srgbClr val="0F4061"/>
              </a:solidFill>
            </a:endParaRPr>
          </a:p>
          <a:p>
            <a:pPr indent="-279400" lvl="1" marL="787400" marR="0" rtl="0" algn="l">
              <a:spcBef>
                <a:spcPts val="0"/>
              </a:spcBef>
              <a:spcAft>
                <a:spcPts val="0"/>
              </a:spcAft>
              <a:buClr>
                <a:srgbClr val="0F4061"/>
              </a:buClr>
              <a:buSzPts val="1400"/>
              <a:buChar char="○"/>
            </a:pPr>
            <a:r>
              <a:rPr lang="ja-JP">
                <a:solidFill>
                  <a:srgbClr val="0F4061"/>
                </a:solidFill>
              </a:rPr>
              <a:t>αを徐々に増加させていくことでK番目の解像度の学習に差し替える</a:t>
            </a:r>
            <a:endParaRPr>
              <a:solidFill>
                <a:srgbClr val="0F4061"/>
              </a:solidFill>
            </a:endParaRPr>
          </a:p>
          <a:p>
            <a:pPr indent="0" lvl="0" marL="787400" marR="0" rtl="0" algn="l">
              <a:spcBef>
                <a:spcPts val="0"/>
              </a:spcBef>
              <a:spcAft>
                <a:spcPts val="0"/>
              </a:spcAft>
              <a:buNone/>
            </a:pPr>
            <a:r>
              <a:t/>
            </a:r>
            <a:endParaRPr>
              <a:solidFill>
                <a:srgbClr val="0F4061"/>
              </a:solidFill>
            </a:endParaRPr>
          </a:p>
          <a:p>
            <a:pPr indent="-279400" lvl="0" marL="393700" marR="0" rtl="0" algn="l">
              <a:spcBef>
                <a:spcPts val="0"/>
              </a:spcBef>
              <a:spcAft>
                <a:spcPts val="0"/>
              </a:spcAft>
              <a:buClr>
                <a:srgbClr val="FF0000"/>
              </a:buClr>
              <a:buSzPts val="1400"/>
              <a:buChar char="●"/>
            </a:pPr>
            <a:r>
              <a:rPr lang="ja-JP">
                <a:solidFill>
                  <a:srgbClr val="FF0000"/>
                </a:solidFill>
              </a:rPr>
              <a:t>この手法によって，高解像度かつ高精細な画像を生成できるようになった</a:t>
            </a:r>
            <a:endParaRPr>
              <a:solidFill>
                <a:srgbClr val="FF0000"/>
              </a:solidFill>
            </a:endParaRPr>
          </a:p>
        </p:txBody>
      </p:sp>
      <p:sp>
        <p:nvSpPr>
          <p:cNvPr id="190" name="Google Shape;190;p21"/>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Progressive Growing of GANs (Main Contribution)</a:t>
            </a:r>
            <a:endParaRPr>
              <a:solidFill>
                <a:srgbClr val="0F4061"/>
              </a:solidFill>
            </a:endParaRPr>
          </a:p>
        </p:txBody>
      </p:sp>
      <p:pic>
        <p:nvPicPr>
          <p:cNvPr id="191" name="Google Shape;191;p21"/>
          <p:cNvPicPr preferRelativeResize="0"/>
          <p:nvPr/>
        </p:nvPicPr>
        <p:blipFill>
          <a:blip r:embed="rId3">
            <a:alphaModFix/>
          </a:blip>
          <a:stretch>
            <a:fillRect/>
          </a:stretch>
        </p:blipFill>
        <p:spPr>
          <a:xfrm>
            <a:off x="915525" y="2027625"/>
            <a:ext cx="6865300" cy="2840425"/>
          </a:xfrm>
          <a:prstGeom prst="rect">
            <a:avLst/>
          </a:prstGeom>
          <a:noFill/>
          <a:ln>
            <a:noFill/>
          </a:ln>
        </p:spPr>
      </p:pic>
      <p:sp>
        <p:nvSpPr>
          <p:cNvPr id="192" name="Google Shape;192;p21"/>
          <p:cNvSpPr/>
          <p:nvPr/>
        </p:nvSpPr>
        <p:spPr>
          <a:xfrm>
            <a:off x="6825254" y="2671838"/>
            <a:ext cx="1950600" cy="404100"/>
          </a:xfrm>
          <a:prstGeom prst="wedgeRectCallout">
            <a:avLst>
              <a:gd fmla="val -39366" name="adj1"/>
              <a:gd fmla="val 88245" name="adj2"/>
            </a:avLst>
          </a:prstGeom>
          <a:noFill/>
          <a:ln cap="flat" cmpd="sng" w="28575">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rtl="0" algn="ctr">
              <a:spcBef>
                <a:spcPts val="0"/>
              </a:spcBef>
              <a:spcAft>
                <a:spcPts val="0"/>
              </a:spcAft>
              <a:buNone/>
            </a:pPr>
            <a:r>
              <a:rPr lang="ja-JP" sz="1000">
                <a:solidFill>
                  <a:srgbClr val="0F4061"/>
                </a:solidFill>
              </a:rPr>
              <a:t>toRGB，fromRGBは1x1 Conv</a:t>
            </a:r>
            <a:endParaRPr sz="1000">
              <a:solidFill>
                <a:srgbClr val="0F406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2"/>
          <p:cNvSpPr/>
          <p:nvPr/>
        </p:nvSpPr>
        <p:spPr>
          <a:xfrm>
            <a:off x="0" y="2302058"/>
            <a:ext cx="9144000" cy="548700"/>
          </a:xfrm>
          <a:prstGeom prst="rect">
            <a:avLst/>
          </a:prstGeom>
          <a:gradFill>
            <a:gsLst>
              <a:gs pos="0">
                <a:srgbClr val="2185C6"/>
              </a:gs>
              <a:gs pos="70000">
                <a:srgbClr val="2185C6"/>
              </a:gs>
              <a:gs pos="100000">
                <a:schemeClr val="lt1"/>
              </a:gs>
            </a:gsLst>
            <a:lin ang="0" scaled="0"/>
          </a:gradFill>
          <a:ln>
            <a:noFill/>
          </a:ln>
        </p:spPr>
        <p:txBody>
          <a:bodyPr anchorCtr="0" anchor="ctr" bIns="197825" lIns="395650" spcFirstLastPara="1" rIns="79125" wrap="square" tIns="197825">
            <a:noAutofit/>
          </a:bodyPr>
          <a:lstStyle/>
          <a:p>
            <a:pPr indent="0" lvl="0" marL="0" marR="0" rtl="0" algn="l">
              <a:spcBef>
                <a:spcPts val="0"/>
              </a:spcBef>
              <a:spcAft>
                <a:spcPts val="0"/>
              </a:spcAft>
              <a:buNone/>
            </a:pPr>
            <a:r>
              <a:rPr lang="ja-JP" sz="1600">
                <a:solidFill>
                  <a:schemeClr val="lt1"/>
                </a:solidFill>
              </a:rPr>
              <a:t>実例</a:t>
            </a:r>
            <a:endParaRPr sz="1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3"/>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オープンデータセットに対する異常検知例</a:t>
            </a:r>
            <a:endParaRPr>
              <a:solidFill>
                <a:srgbClr val="0F4061"/>
              </a:solidFill>
            </a:endParaRPr>
          </a:p>
        </p:txBody>
      </p:sp>
      <p:pic>
        <p:nvPicPr>
          <p:cNvPr id="205" name="Google Shape;205;p23"/>
          <p:cNvPicPr preferRelativeResize="0"/>
          <p:nvPr/>
        </p:nvPicPr>
        <p:blipFill>
          <a:blip r:embed="rId3">
            <a:alphaModFix/>
          </a:blip>
          <a:stretch>
            <a:fillRect/>
          </a:stretch>
        </p:blipFill>
        <p:spPr>
          <a:xfrm>
            <a:off x="388315" y="3126819"/>
            <a:ext cx="2286000" cy="1714500"/>
          </a:xfrm>
          <a:prstGeom prst="rect">
            <a:avLst/>
          </a:prstGeom>
          <a:noFill/>
          <a:ln>
            <a:noFill/>
          </a:ln>
        </p:spPr>
      </p:pic>
      <p:pic>
        <p:nvPicPr>
          <p:cNvPr id="206" name="Google Shape;206;p23"/>
          <p:cNvPicPr preferRelativeResize="0"/>
          <p:nvPr/>
        </p:nvPicPr>
        <p:blipFill>
          <a:blip r:embed="rId4">
            <a:alphaModFix/>
          </a:blip>
          <a:stretch>
            <a:fillRect/>
          </a:stretch>
        </p:blipFill>
        <p:spPr>
          <a:xfrm>
            <a:off x="388315" y="942116"/>
            <a:ext cx="2286000" cy="1714500"/>
          </a:xfrm>
          <a:prstGeom prst="rect">
            <a:avLst/>
          </a:prstGeom>
          <a:noFill/>
          <a:ln>
            <a:noFill/>
          </a:ln>
        </p:spPr>
      </p:pic>
      <p:pic>
        <p:nvPicPr>
          <p:cNvPr id="207" name="Google Shape;207;p23"/>
          <p:cNvPicPr preferRelativeResize="0"/>
          <p:nvPr/>
        </p:nvPicPr>
        <p:blipFill>
          <a:blip r:embed="rId5">
            <a:alphaModFix/>
          </a:blip>
          <a:stretch>
            <a:fillRect/>
          </a:stretch>
        </p:blipFill>
        <p:spPr>
          <a:xfrm>
            <a:off x="4124559" y="1472596"/>
            <a:ext cx="3931834" cy="2948900"/>
          </a:xfrm>
          <a:prstGeom prst="rect">
            <a:avLst/>
          </a:prstGeom>
          <a:noFill/>
          <a:ln>
            <a:noFill/>
          </a:ln>
        </p:spPr>
      </p:pic>
      <p:sp>
        <p:nvSpPr>
          <p:cNvPr id="208" name="Google Shape;208;p23"/>
          <p:cNvSpPr txBox="1"/>
          <p:nvPr/>
        </p:nvSpPr>
        <p:spPr>
          <a:xfrm>
            <a:off x="5256300" y="4805531"/>
            <a:ext cx="3100500" cy="302100"/>
          </a:xfrm>
          <a:prstGeom prst="rect">
            <a:avLst/>
          </a:prstGeom>
          <a:noFill/>
          <a:ln>
            <a:noFill/>
          </a:ln>
        </p:spPr>
        <p:txBody>
          <a:bodyPr anchorCtr="0" anchor="ctr" bIns="79125" lIns="79125" spcFirstLastPara="1" rIns="79125" wrap="square" tIns="79125">
            <a:noAutofit/>
          </a:bodyPr>
          <a:lstStyle/>
          <a:p>
            <a:pPr indent="0" lvl="0" marL="0" rtl="0" algn="l">
              <a:spcBef>
                <a:spcPts val="0"/>
              </a:spcBef>
              <a:spcAft>
                <a:spcPts val="0"/>
              </a:spcAft>
              <a:buNone/>
            </a:pPr>
            <a:r>
              <a:rPr lang="ja-JP" sz="800">
                <a:solidFill>
                  <a:srgbClr val="666666"/>
                </a:solidFill>
                <a:highlight>
                  <a:srgbClr val="FFFFFF"/>
                </a:highlight>
              </a:rPr>
              <a:t>* UMN Unusual crowd activity datase (http://mha.cs.umn.edu/)</a:t>
            </a:r>
            <a:endParaRPr sz="800">
              <a:solidFill>
                <a:srgbClr val="666666"/>
              </a:solidFill>
            </a:endParaRPr>
          </a:p>
        </p:txBody>
      </p:sp>
      <p:sp>
        <p:nvSpPr>
          <p:cNvPr id="209" name="Google Shape;209;p23"/>
          <p:cNvSpPr txBox="1"/>
          <p:nvPr/>
        </p:nvSpPr>
        <p:spPr>
          <a:xfrm>
            <a:off x="1027913" y="654181"/>
            <a:ext cx="1006800" cy="2454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t>正常時画像</a:t>
            </a:r>
            <a:endParaRPr sz="1200"/>
          </a:p>
        </p:txBody>
      </p:sp>
      <p:sp>
        <p:nvSpPr>
          <p:cNvPr id="210" name="Google Shape;210;p23"/>
          <p:cNvSpPr txBox="1"/>
          <p:nvPr/>
        </p:nvSpPr>
        <p:spPr>
          <a:xfrm>
            <a:off x="1027913" y="2824350"/>
            <a:ext cx="1006800" cy="2454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t>異常</a:t>
            </a:r>
            <a:r>
              <a:rPr lang="ja-JP" sz="1200"/>
              <a:t>時画像</a:t>
            </a:r>
            <a:endParaRPr sz="1200"/>
          </a:p>
        </p:txBody>
      </p:sp>
      <p:sp>
        <p:nvSpPr>
          <p:cNvPr id="211" name="Google Shape;211;p23"/>
          <p:cNvSpPr txBox="1"/>
          <p:nvPr/>
        </p:nvSpPr>
        <p:spPr>
          <a:xfrm>
            <a:off x="5346928" y="1045325"/>
            <a:ext cx="1487100" cy="2454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t>モデルの推論結果</a:t>
            </a:r>
            <a:endParaRPr sz="12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24"/>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オープン</a:t>
            </a:r>
            <a:r>
              <a:rPr lang="ja-JP">
                <a:solidFill>
                  <a:srgbClr val="0F4061"/>
                </a:solidFill>
              </a:rPr>
              <a:t>データセット</a:t>
            </a:r>
            <a:r>
              <a:rPr lang="ja-JP">
                <a:solidFill>
                  <a:srgbClr val="0F4061"/>
                </a:solidFill>
              </a:rPr>
              <a:t>に対する異常検知例</a:t>
            </a:r>
            <a:endParaRPr>
              <a:solidFill>
                <a:srgbClr val="0F4061"/>
              </a:solidFill>
            </a:endParaRPr>
          </a:p>
        </p:txBody>
      </p:sp>
      <p:grpSp>
        <p:nvGrpSpPr>
          <p:cNvPr id="218" name="Google Shape;218;p24"/>
          <p:cNvGrpSpPr/>
          <p:nvPr/>
        </p:nvGrpSpPr>
        <p:grpSpPr>
          <a:xfrm>
            <a:off x="391048" y="1406269"/>
            <a:ext cx="7794703" cy="2658354"/>
            <a:chOff x="423625" y="1875025"/>
            <a:chExt cx="8444050" cy="3544473"/>
          </a:xfrm>
        </p:grpSpPr>
        <p:pic>
          <p:nvPicPr>
            <p:cNvPr id="219" name="Google Shape;219;p24"/>
            <p:cNvPicPr preferRelativeResize="0"/>
            <p:nvPr/>
          </p:nvPicPr>
          <p:blipFill>
            <a:blip r:embed="rId3">
              <a:alphaModFix/>
            </a:blip>
            <a:stretch>
              <a:fillRect/>
            </a:stretch>
          </p:blipFill>
          <p:spPr>
            <a:xfrm>
              <a:off x="423625" y="2352223"/>
              <a:ext cx="4119049" cy="3067275"/>
            </a:xfrm>
            <a:prstGeom prst="rect">
              <a:avLst/>
            </a:prstGeom>
            <a:noFill/>
            <a:ln>
              <a:noFill/>
            </a:ln>
          </p:spPr>
        </p:pic>
        <p:pic>
          <p:nvPicPr>
            <p:cNvPr id="220" name="Google Shape;220;p24"/>
            <p:cNvPicPr preferRelativeResize="0"/>
            <p:nvPr/>
          </p:nvPicPr>
          <p:blipFill>
            <a:blip r:embed="rId4">
              <a:alphaModFix/>
            </a:blip>
            <a:stretch>
              <a:fillRect/>
            </a:stretch>
          </p:blipFill>
          <p:spPr>
            <a:xfrm>
              <a:off x="4748626" y="2352223"/>
              <a:ext cx="4119049" cy="3067275"/>
            </a:xfrm>
            <a:prstGeom prst="rect">
              <a:avLst/>
            </a:prstGeom>
            <a:noFill/>
            <a:ln>
              <a:noFill/>
            </a:ln>
          </p:spPr>
        </p:pic>
        <p:sp>
          <p:nvSpPr>
            <p:cNvPr id="221" name="Google Shape;221;p24"/>
            <p:cNvSpPr txBox="1"/>
            <p:nvPr/>
          </p:nvSpPr>
          <p:spPr>
            <a:xfrm>
              <a:off x="2159300" y="1875025"/>
              <a:ext cx="647700" cy="3885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入力</a:t>
              </a:r>
              <a:endParaRPr sz="1200">
                <a:solidFill>
                  <a:srgbClr val="0F4061"/>
                </a:solidFill>
              </a:endParaRPr>
            </a:p>
          </p:txBody>
        </p:sp>
        <p:sp>
          <p:nvSpPr>
            <p:cNvPr id="222" name="Google Shape;222;p24"/>
            <p:cNvSpPr txBox="1"/>
            <p:nvPr/>
          </p:nvSpPr>
          <p:spPr>
            <a:xfrm>
              <a:off x="6307450" y="1875025"/>
              <a:ext cx="1001400" cy="3885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推論結果</a:t>
              </a:r>
              <a:endParaRPr sz="1200">
                <a:solidFill>
                  <a:srgbClr val="0F4061"/>
                </a:solidFill>
              </a:endParaRPr>
            </a:p>
          </p:txBody>
        </p:sp>
      </p:grpSp>
      <p:sp>
        <p:nvSpPr>
          <p:cNvPr id="223" name="Google Shape;223;p24"/>
          <p:cNvSpPr txBox="1"/>
          <p:nvPr/>
        </p:nvSpPr>
        <p:spPr>
          <a:xfrm>
            <a:off x="5256300" y="4805531"/>
            <a:ext cx="3100500" cy="302100"/>
          </a:xfrm>
          <a:prstGeom prst="rect">
            <a:avLst/>
          </a:prstGeom>
          <a:noFill/>
          <a:ln>
            <a:noFill/>
          </a:ln>
        </p:spPr>
        <p:txBody>
          <a:bodyPr anchorCtr="0" anchor="ctr" bIns="79125" lIns="79125" spcFirstLastPara="1" rIns="79125" wrap="square" tIns="79125">
            <a:noAutofit/>
          </a:bodyPr>
          <a:lstStyle/>
          <a:p>
            <a:pPr indent="0" lvl="0" marL="0" rtl="0" algn="l">
              <a:spcBef>
                <a:spcPts val="0"/>
              </a:spcBef>
              <a:spcAft>
                <a:spcPts val="0"/>
              </a:spcAft>
              <a:buNone/>
            </a:pPr>
            <a:r>
              <a:rPr lang="ja-JP" sz="800">
                <a:solidFill>
                  <a:srgbClr val="666666"/>
                </a:solidFill>
                <a:highlight>
                  <a:srgbClr val="FFFFFF"/>
                </a:highlight>
              </a:rPr>
              <a:t>* UMN Unusual crowd activity datase (http://mha.cs.umn.edu/)</a:t>
            </a:r>
            <a:endParaRPr sz="800">
              <a:solidFill>
                <a:srgbClr val="666666"/>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 name="Shape 46"/>
        <p:cNvGrpSpPr/>
        <p:nvPr/>
      </p:nvGrpSpPr>
      <p:grpSpPr>
        <a:xfrm>
          <a:off x="0" y="0"/>
          <a:ext cx="0" cy="0"/>
          <a:chOff x="0" y="0"/>
          <a:chExt cx="0" cy="0"/>
        </a:xfrm>
      </p:grpSpPr>
      <p:sp>
        <p:nvSpPr>
          <p:cNvPr id="47" name="Google Shape;47;p7"/>
          <p:cNvSpPr/>
          <p:nvPr/>
        </p:nvSpPr>
        <p:spPr>
          <a:xfrm>
            <a:off x="0" y="2296716"/>
            <a:ext cx="9144000" cy="549000"/>
          </a:xfrm>
          <a:prstGeom prst="rect">
            <a:avLst/>
          </a:prstGeom>
          <a:gradFill>
            <a:gsLst>
              <a:gs pos="0">
                <a:srgbClr val="2185C6"/>
              </a:gs>
              <a:gs pos="70000">
                <a:srgbClr val="2185C6"/>
              </a:gs>
              <a:gs pos="100000">
                <a:schemeClr val="lt1"/>
              </a:gs>
            </a:gsLst>
            <a:lin ang="0" scaled="0"/>
          </a:gradFill>
          <a:ln>
            <a:noFill/>
          </a:ln>
        </p:spPr>
        <p:txBody>
          <a:bodyPr anchorCtr="0" anchor="ctr" bIns="197825" lIns="395650" spcFirstLastPara="1" rIns="79125" wrap="square" tIns="197825">
            <a:noAutofit/>
          </a:bodyPr>
          <a:lstStyle/>
          <a:p>
            <a:pPr indent="0" lvl="0" marL="0" marR="0" rtl="0" algn="l">
              <a:spcBef>
                <a:spcPts val="0"/>
              </a:spcBef>
              <a:spcAft>
                <a:spcPts val="0"/>
              </a:spcAft>
              <a:buNone/>
            </a:pPr>
            <a:r>
              <a:rPr lang="ja-JP" sz="1600">
                <a:solidFill>
                  <a:schemeClr val="lt1"/>
                </a:solidFill>
              </a:rPr>
              <a:t>問題設定</a:t>
            </a:r>
            <a:endParaRPr sz="1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5"/>
          <p:cNvSpPr txBox="1"/>
          <p:nvPr>
            <p:ph type="title"/>
          </p:nvPr>
        </p:nvSpPr>
        <p:spPr>
          <a:xfrm>
            <a:off x="681231" y="87474"/>
            <a:ext cx="7214100" cy="450900"/>
          </a:xfrm>
          <a:prstGeom prst="rect">
            <a:avLst/>
          </a:prstGeom>
        </p:spPr>
        <p:txBody>
          <a:bodyPr anchorCtr="0" anchor="b" bIns="0" lIns="0" spcFirstLastPara="1" rIns="0" wrap="square" tIns="0">
            <a:noAutofit/>
          </a:bodyPr>
          <a:lstStyle/>
          <a:p>
            <a:pPr indent="0" lvl="0" marL="0" rtl="0" algn="l">
              <a:spcBef>
                <a:spcPts val="0"/>
              </a:spcBef>
              <a:spcAft>
                <a:spcPts val="0"/>
              </a:spcAft>
              <a:buClr>
                <a:schemeClr val="dk1"/>
              </a:buClr>
              <a:buSzPts val="1700"/>
              <a:buFont typeface="Arial"/>
              <a:buNone/>
            </a:pPr>
            <a:r>
              <a:rPr lang="ja-JP">
                <a:solidFill>
                  <a:srgbClr val="0F4061"/>
                </a:solidFill>
              </a:rPr>
              <a:t>現実のデータに対する異常検知例</a:t>
            </a:r>
            <a:endParaRPr/>
          </a:p>
        </p:txBody>
      </p:sp>
      <p:pic>
        <p:nvPicPr>
          <p:cNvPr id="230" name="Google Shape;230;p25"/>
          <p:cNvPicPr preferRelativeResize="0"/>
          <p:nvPr/>
        </p:nvPicPr>
        <p:blipFill>
          <a:blip r:embed="rId3">
            <a:alphaModFix/>
          </a:blip>
          <a:stretch>
            <a:fillRect/>
          </a:stretch>
        </p:blipFill>
        <p:spPr>
          <a:xfrm>
            <a:off x="658388" y="704749"/>
            <a:ext cx="7259775" cy="430032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26"/>
          <p:cNvSpPr/>
          <p:nvPr/>
        </p:nvSpPr>
        <p:spPr>
          <a:xfrm>
            <a:off x="422106" y="930044"/>
            <a:ext cx="8299800" cy="627000"/>
          </a:xfrm>
          <a:prstGeom prst="rect">
            <a:avLst/>
          </a:prstGeom>
          <a:noFill/>
          <a:ln>
            <a:noFill/>
          </a:ln>
        </p:spPr>
        <p:txBody>
          <a:bodyPr anchorCtr="0" anchor="t" bIns="0" lIns="0" spcFirstLastPara="1" rIns="0" wrap="square" tIns="0">
            <a:noAutofit/>
          </a:bodyPr>
          <a:lstStyle/>
          <a:p>
            <a:pPr indent="-292100" lvl="0" marL="393700" marR="0" rtl="0" algn="l">
              <a:spcBef>
                <a:spcPts val="0"/>
              </a:spcBef>
              <a:spcAft>
                <a:spcPts val="0"/>
              </a:spcAft>
              <a:buClr>
                <a:srgbClr val="0F4061"/>
              </a:buClr>
              <a:buSzPts val="1600"/>
              <a:buChar char="●"/>
            </a:pPr>
            <a:r>
              <a:rPr lang="ja-JP" sz="1600">
                <a:solidFill>
                  <a:srgbClr val="0F4061"/>
                </a:solidFill>
              </a:rPr>
              <a:t>正常画像は多ければ多いほど良い</a:t>
            </a:r>
            <a:endParaRPr sz="1600">
              <a:solidFill>
                <a:srgbClr val="0F4061"/>
              </a:solidFill>
            </a:endParaRPr>
          </a:p>
          <a:p>
            <a:pPr indent="-292100" lvl="1" marL="787400" marR="0" rtl="0" algn="l">
              <a:spcBef>
                <a:spcPts val="0"/>
              </a:spcBef>
              <a:spcAft>
                <a:spcPts val="0"/>
              </a:spcAft>
              <a:buClr>
                <a:srgbClr val="0F4061"/>
              </a:buClr>
              <a:buSzPts val="1600"/>
              <a:buChar char="○"/>
            </a:pPr>
            <a:r>
              <a:rPr lang="ja-JP" sz="1600">
                <a:solidFill>
                  <a:srgbClr val="0F4061"/>
                </a:solidFill>
              </a:rPr>
              <a:t>Generatorの生成できる画像の分布が実際の分布に近づくため</a:t>
            </a:r>
            <a:endParaRPr sz="1600">
              <a:solidFill>
                <a:srgbClr val="0F4061"/>
              </a:solidFill>
            </a:endParaRPr>
          </a:p>
          <a:p>
            <a:pPr indent="-292100" lvl="1" marL="787400" marR="0" rtl="0" algn="l">
              <a:spcBef>
                <a:spcPts val="0"/>
              </a:spcBef>
              <a:spcAft>
                <a:spcPts val="0"/>
              </a:spcAft>
              <a:buClr>
                <a:srgbClr val="FF0000"/>
              </a:buClr>
              <a:buSzPts val="1600"/>
              <a:buChar char="○"/>
            </a:pPr>
            <a:r>
              <a:rPr lang="ja-JP" sz="1600">
                <a:solidFill>
                  <a:srgbClr val="FF0000"/>
                </a:solidFill>
              </a:rPr>
              <a:t>異常箇所以外のノイズを限りなく再現できるようになる</a:t>
            </a:r>
            <a:endParaRPr sz="1600">
              <a:solidFill>
                <a:srgbClr val="FF0000"/>
              </a:solidFill>
            </a:endParaRPr>
          </a:p>
        </p:txBody>
      </p:sp>
      <p:sp>
        <p:nvSpPr>
          <p:cNvPr id="237" name="Google Shape;237;p26"/>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正常画像数と精度の推移</a:t>
            </a:r>
            <a:endParaRPr>
              <a:solidFill>
                <a:srgbClr val="0F4061"/>
              </a:solidFill>
            </a:endParaRPr>
          </a:p>
        </p:txBody>
      </p:sp>
      <p:pic>
        <p:nvPicPr>
          <p:cNvPr id="238" name="Google Shape;238;p26"/>
          <p:cNvPicPr preferRelativeResize="0"/>
          <p:nvPr/>
        </p:nvPicPr>
        <p:blipFill>
          <a:blip r:embed="rId3">
            <a:alphaModFix/>
          </a:blip>
          <a:stretch>
            <a:fillRect/>
          </a:stretch>
        </p:blipFill>
        <p:spPr>
          <a:xfrm>
            <a:off x="1148920" y="3515240"/>
            <a:ext cx="1675557" cy="1256685"/>
          </a:xfrm>
          <a:prstGeom prst="rect">
            <a:avLst/>
          </a:prstGeom>
          <a:noFill/>
          <a:ln>
            <a:noFill/>
          </a:ln>
        </p:spPr>
      </p:pic>
      <p:pic>
        <p:nvPicPr>
          <p:cNvPr id="239" name="Google Shape;239;p26"/>
          <p:cNvPicPr preferRelativeResize="0"/>
          <p:nvPr/>
        </p:nvPicPr>
        <p:blipFill>
          <a:blip r:embed="rId4">
            <a:alphaModFix/>
          </a:blip>
          <a:stretch>
            <a:fillRect/>
          </a:stretch>
        </p:blipFill>
        <p:spPr>
          <a:xfrm>
            <a:off x="1201920" y="1878829"/>
            <a:ext cx="1569562" cy="1177181"/>
          </a:xfrm>
          <a:prstGeom prst="rect">
            <a:avLst/>
          </a:prstGeom>
          <a:noFill/>
          <a:ln>
            <a:noFill/>
          </a:ln>
        </p:spPr>
      </p:pic>
      <p:sp>
        <p:nvSpPr>
          <p:cNvPr id="240" name="Google Shape;240;p26"/>
          <p:cNvSpPr txBox="1"/>
          <p:nvPr/>
        </p:nvSpPr>
        <p:spPr>
          <a:xfrm>
            <a:off x="268429" y="2326719"/>
            <a:ext cx="880500" cy="2814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N = 100</a:t>
            </a:r>
            <a:endParaRPr sz="1200">
              <a:solidFill>
                <a:srgbClr val="0F4061"/>
              </a:solidFill>
            </a:endParaRPr>
          </a:p>
        </p:txBody>
      </p:sp>
      <p:sp>
        <p:nvSpPr>
          <p:cNvPr id="241" name="Google Shape;241;p26"/>
          <p:cNvSpPr txBox="1"/>
          <p:nvPr/>
        </p:nvSpPr>
        <p:spPr>
          <a:xfrm>
            <a:off x="214015" y="4002881"/>
            <a:ext cx="880500" cy="2814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N = 1000</a:t>
            </a:r>
            <a:endParaRPr sz="1200">
              <a:solidFill>
                <a:srgbClr val="0F4061"/>
              </a:solidFill>
            </a:endParaRPr>
          </a:p>
        </p:txBody>
      </p:sp>
      <p:sp>
        <p:nvSpPr>
          <p:cNvPr id="242" name="Google Shape;242;p26"/>
          <p:cNvSpPr/>
          <p:nvPr/>
        </p:nvSpPr>
        <p:spPr>
          <a:xfrm>
            <a:off x="1690888" y="3198909"/>
            <a:ext cx="591600" cy="219900"/>
          </a:xfrm>
          <a:prstGeom prst="downArrow">
            <a:avLst>
              <a:gd fmla="val 50000" name="adj1"/>
              <a:gd fmla="val 50000" name="adj2"/>
            </a:avLst>
          </a:prstGeom>
          <a:noFill/>
          <a:ln cap="flat" cmpd="sng" w="19050">
            <a:solidFill>
              <a:schemeClr val="dk2"/>
            </a:solidFill>
            <a:prstDash val="solid"/>
            <a:round/>
            <a:headEnd len="sm" w="sm" type="none"/>
            <a:tailEnd len="sm" w="sm" type="none"/>
          </a:ln>
        </p:spPr>
        <p:txBody>
          <a:bodyPr anchorCtr="0" anchor="ctr" bIns="79125" lIns="79125" spcFirstLastPara="1" rIns="79125" wrap="square" tIns="79125">
            <a:noAutofit/>
          </a:bodyPr>
          <a:lstStyle/>
          <a:p>
            <a:pPr indent="0" lvl="0" marL="0" rtl="0" algn="l">
              <a:spcBef>
                <a:spcPts val="0"/>
              </a:spcBef>
              <a:spcAft>
                <a:spcPts val="0"/>
              </a:spcAft>
              <a:buNone/>
            </a:pPr>
            <a:r>
              <a:t/>
            </a:r>
            <a:endParaRPr/>
          </a:p>
        </p:txBody>
      </p:sp>
      <p:sp>
        <p:nvSpPr>
          <p:cNvPr id="243" name="Google Shape;243;p26"/>
          <p:cNvSpPr txBox="1"/>
          <p:nvPr/>
        </p:nvSpPr>
        <p:spPr>
          <a:xfrm>
            <a:off x="4791988" y="1878813"/>
            <a:ext cx="2190000" cy="3171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正常画像数とスコアの推移</a:t>
            </a:r>
            <a:endParaRPr sz="1200">
              <a:solidFill>
                <a:srgbClr val="0F4061"/>
              </a:solidFill>
            </a:endParaRPr>
          </a:p>
        </p:txBody>
      </p:sp>
      <p:pic>
        <p:nvPicPr>
          <p:cNvPr id="244" name="Google Shape;244;p26"/>
          <p:cNvPicPr preferRelativeResize="0"/>
          <p:nvPr/>
        </p:nvPicPr>
        <p:blipFill>
          <a:blip r:embed="rId5">
            <a:alphaModFix/>
          </a:blip>
          <a:stretch>
            <a:fillRect/>
          </a:stretch>
        </p:blipFill>
        <p:spPr>
          <a:xfrm>
            <a:off x="3625224" y="2195926"/>
            <a:ext cx="4523549" cy="27433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27"/>
          <p:cNvSpPr/>
          <p:nvPr/>
        </p:nvSpPr>
        <p:spPr>
          <a:xfrm>
            <a:off x="422031" y="1129921"/>
            <a:ext cx="8299800" cy="1518900"/>
          </a:xfrm>
          <a:prstGeom prst="rect">
            <a:avLst/>
          </a:prstGeom>
          <a:noFill/>
          <a:ln>
            <a:noFill/>
          </a:ln>
        </p:spPr>
        <p:txBody>
          <a:bodyPr anchorCtr="0" anchor="t" bIns="0" lIns="0" spcFirstLastPara="1" rIns="0" wrap="square" tIns="0">
            <a:noAutofit/>
          </a:bodyPr>
          <a:lstStyle/>
          <a:p>
            <a:pPr indent="-292100" lvl="0" marL="393700" marR="0" rtl="0" algn="l">
              <a:spcBef>
                <a:spcPts val="0"/>
              </a:spcBef>
              <a:spcAft>
                <a:spcPts val="0"/>
              </a:spcAft>
              <a:buClr>
                <a:srgbClr val="0F4061"/>
              </a:buClr>
              <a:buSzPts val="1600"/>
              <a:buChar char="●"/>
            </a:pPr>
            <a:r>
              <a:rPr lang="ja-JP" sz="1600">
                <a:solidFill>
                  <a:srgbClr val="0F4061"/>
                </a:solidFill>
              </a:rPr>
              <a:t>実際に得られたデータの水増しを行うデータ拡張は注意が必要</a:t>
            </a:r>
            <a:endParaRPr sz="1600">
              <a:solidFill>
                <a:srgbClr val="0F4061"/>
              </a:solidFill>
            </a:endParaRPr>
          </a:p>
          <a:p>
            <a:pPr indent="-292100" lvl="1" marL="787400" marR="0" rtl="0" algn="l">
              <a:spcBef>
                <a:spcPts val="0"/>
              </a:spcBef>
              <a:spcAft>
                <a:spcPts val="0"/>
              </a:spcAft>
              <a:buClr>
                <a:srgbClr val="0F4061"/>
              </a:buClr>
              <a:buSzPts val="1600"/>
              <a:buChar char="○"/>
            </a:pPr>
            <a:r>
              <a:rPr lang="ja-JP" sz="1600">
                <a:solidFill>
                  <a:srgbClr val="0F4061"/>
                </a:solidFill>
              </a:rPr>
              <a:t>適用するドメインによっては拡張結果がそのまま異常になる可能性</a:t>
            </a:r>
            <a:endParaRPr sz="1600">
              <a:solidFill>
                <a:srgbClr val="0F4061"/>
              </a:solidFill>
            </a:endParaRPr>
          </a:p>
        </p:txBody>
      </p:sp>
      <p:sp>
        <p:nvSpPr>
          <p:cNvPr id="251" name="Google Shape;251;p27"/>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データ拡張について</a:t>
            </a:r>
            <a:endParaRPr>
              <a:solidFill>
                <a:srgbClr val="0F406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28"/>
          <p:cNvSpPr/>
          <p:nvPr/>
        </p:nvSpPr>
        <p:spPr>
          <a:xfrm>
            <a:off x="0" y="2302058"/>
            <a:ext cx="9144000" cy="548700"/>
          </a:xfrm>
          <a:prstGeom prst="rect">
            <a:avLst/>
          </a:prstGeom>
          <a:gradFill>
            <a:gsLst>
              <a:gs pos="0">
                <a:srgbClr val="2185C6"/>
              </a:gs>
              <a:gs pos="70000">
                <a:srgbClr val="2185C6"/>
              </a:gs>
              <a:gs pos="100000">
                <a:schemeClr val="lt1"/>
              </a:gs>
            </a:gsLst>
            <a:lin ang="0" scaled="0"/>
          </a:gradFill>
          <a:ln>
            <a:noFill/>
          </a:ln>
        </p:spPr>
        <p:txBody>
          <a:bodyPr anchorCtr="0" anchor="ctr" bIns="197825" lIns="395650" spcFirstLastPara="1" rIns="79125" wrap="square" tIns="197825">
            <a:noAutofit/>
          </a:bodyPr>
          <a:lstStyle/>
          <a:p>
            <a:pPr indent="0" lvl="0" marL="0" marR="0" rtl="0" algn="l">
              <a:spcBef>
                <a:spcPts val="0"/>
              </a:spcBef>
              <a:spcAft>
                <a:spcPts val="0"/>
              </a:spcAft>
              <a:buNone/>
            </a:pPr>
            <a:r>
              <a:rPr lang="ja-JP" sz="1600">
                <a:solidFill>
                  <a:schemeClr val="lt1"/>
                </a:solidFill>
              </a:rPr>
              <a:t>参考文献</a:t>
            </a:r>
            <a:endParaRPr sz="12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29"/>
          <p:cNvSpPr/>
          <p:nvPr/>
        </p:nvSpPr>
        <p:spPr>
          <a:xfrm>
            <a:off x="422031" y="1129903"/>
            <a:ext cx="8299800" cy="1939500"/>
          </a:xfrm>
          <a:prstGeom prst="rect">
            <a:avLst/>
          </a:prstGeom>
          <a:noFill/>
          <a:ln>
            <a:noFill/>
          </a:ln>
        </p:spPr>
        <p:txBody>
          <a:bodyPr anchorCtr="0" anchor="t" bIns="0" lIns="0" spcFirstLastPara="1" rIns="0" wrap="square" tIns="0">
            <a:noAutofit/>
          </a:bodyPr>
          <a:lstStyle/>
          <a:p>
            <a:pPr indent="-254000" lvl="0" marL="393700" rtl="0" algn="l">
              <a:lnSpc>
                <a:spcPct val="124000"/>
              </a:lnSpc>
              <a:spcBef>
                <a:spcPts val="0"/>
              </a:spcBef>
              <a:spcAft>
                <a:spcPts val="0"/>
              </a:spcAft>
              <a:buClr>
                <a:srgbClr val="0F4061"/>
              </a:buClr>
              <a:buSzPts val="1000"/>
              <a:buChar char="●"/>
            </a:pPr>
            <a:r>
              <a:rPr lang="ja-JP" sz="1000">
                <a:solidFill>
                  <a:srgbClr val="0F4061"/>
                </a:solidFill>
                <a:highlight>
                  <a:srgbClr val="FFFFFF"/>
                </a:highlight>
              </a:rPr>
              <a:t>[1] Goodfellow, Ian, et al. "Generative adversarial nets." </a:t>
            </a:r>
            <a:r>
              <a:rPr i="1" lang="ja-JP" sz="1000">
                <a:solidFill>
                  <a:srgbClr val="0F4061"/>
                </a:solidFill>
                <a:highlight>
                  <a:srgbClr val="FFFFFF"/>
                </a:highlight>
              </a:rPr>
              <a:t>Advances in neural information processing systems</a:t>
            </a:r>
            <a:r>
              <a:rPr lang="ja-JP" sz="1000">
                <a:solidFill>
                  <a:srgbClr val="0F4061"/>
                </a:solidFill>
                <a:highlight>
                  <a:srgbClr val="FFFFFF"/>
                </a:highlight>
              </a:rPr>
              <a:t>. 2014.</a:t>
            </a:r>
            <a:endParaRPr sz="1000">
              <a:solidFill>
                <a:srgbClr val="0F4061"/>
              </a:solidFill>
              <a:highlight>
                <a:srgbClr val="FFFFFF"/>
              </a:highlight>
            </a:endParaRPr>
          </a:p>
          <a:p>
            <a:pPr indent="-254000" lvl="0" marL="393700" rtl="0" algn="l">
              <a:lnSpc>
                <a:spcPct val="124000"/>
              </a:lnSpc>
              <a:spcBef>
                <a:spcPts val="0"/>
              </a:spcBef>
              <a:spcAft>
                <a:spcPts val="0"/>
              </a:spcAft>
              <a:buClr>
                <a:srgbClr val="0F4061"/>
              </a:buClr>
              <a:buSzPts val="1000"/>
              <a:buChar char="●"/>
            </a:pPr>
            <a:r>
              <a:rPr lang="ja-JP" sz="1000">
                <a:solidFill>
                  <a:srgbClr val="0F4061"/>
                </a:solidFill>
                <a:highlight>
                  <a:srgbClr val="FFFFFF"/>
                </a:highlight>
              </a:rPr>
              <a:t>[2] Schlegl, Thomas, et al. "Unsupervised anomaly detection with generative adversarial networks to guide marker discovery." </a:t>
            </a:r>
            <a:r>
              <a:rPr i="1" lang="ja-JP" sz="1000">
                <a:solidFill>
                  <a:srgbClr val="0F4061"/>
                </a:solidFill>
                <a:highlight>
                  <a:srgbClr val="FFFFFF"/>
                </a:highlight>
              </a:rPr>
              <a:t>International Conference on Information Processing in Medical Imaging</a:t>
            </a:r>
            <a:r>
              <a:rPr lang="ja-JP" sz="1000">
                <a:solidFill>
                  <a:srgbClr val="0F4061"/>
                </a:solidFill>
                <a:highlight>
                  <a:srgbClr val="FFFFFF"/>
                </a:highlight>
              </a:rPr>
              <a:t>. Springer, Cham, 2017</a:t>
            </a:r>
            <a:r>
              <a:rPr lang="ja-JP" sz="1000">
                <a:solidFill>
                  <a:srgbClr val="0F4061"/>
                </a:solidFill>
                <a:highlight>
                  <a:srgbClr val="FFFFFF"/>
                </a:highlight>
              </a:rPr>
              <a:t>.</a:t>
            </a:r>
            <a:endParaRPr sz="1000">
              <a:solidFill>
                <a:srgbClr val="0F4061"/>
              </a:solidFill>
              <a:highlight>
                <a:srgbClr val="FFFFFF"/>
              </a:highlight>
            </a:endParaRPr>
          </a:p>
          <a:p>
            <a:pPr indent="-254000" lvl="0" marL="393700" rtl="0" algn="l">
              <a:lnSpc>
                <a:spcPct val="124000"/>
              </a:lnSpc>
              <a:spcBef>
                <a:spcPts val="0"/>
              </a:spcBef>
              <a:spcAft>
                <a:spcPts val="0"/>
              </a:spcAft>
              <a:buClr>
                <a:srgbClr val="0F4061"/>
              </a:buClr>
              <a:buSzPts val="1000"/>
              <a:buChar char="●"/>
            </a:pPr>
            <a:r>
              <a:rPr lang="ja-JP" sz="1000">
                <a:solidFill>
                  <a:srgbClr val="0F4061"/>
                </a:solidFill>
                <a:highlight>
                  <a:srgbClr val="FFFFFF"/>
                </a:highlight>
              </a:rPr>
              <a:t>[3] Karras, Tero, et al. "Progressive growing of gans for improved quality, stability, and variation." International Conference on Learning Representations (ICLR 2018), 2018. 4, 2018.</a:t>
            </a:r>
            <a:endParaRPr sz="1000">
              <a:solidFill>
                <a:srgbClr val="0F4061"/>
              </a:solidFill>
              <a:highlight>
                <a:srgbClr val="FFFFFF"/>
              </a:highlight>
            </a:endParaRPr>
          </a:p>
          <a:p>
            <a:pPr indent="0" lvl="0" marL="0" rtl="0" algn="l">
              <a:lnSpc>
                <a:spcPct val="124000"/>
              </a:lnSpc>
              <a:spcBef>
                <a:spcPts val="0"/>
              </a:spcBef>
              <a:spcAft>
                <a:spcPts val="0"/>
              </a:spcAft>
              <a:buNone/>
            </a:pPr>
            <a:r>
              <a:t/>
            </a:r>
            <a:endParaRPr sz="1000">
              <a:solidFill>
                <a:srgbClr val="0F4061"/>
              </a:solidFill>
              <a:highlight>
                <a:srgbClr val="FFFFFF"/>
              </a:highlight>
            </a:endParaRPr>
          </a:p>
          <a:p>
            <a:pPr indent="0" lvl="0" marL="0" rtl="0" algn="l">
              <a:lnSpc>
                <a:spcPct val="124000"/>
              </a:lnSpc>
              <a:spcBef>
                <a:spcPts val="0"/>
              </a:spcBef>
              <a:spcAft>
                <a:spcPts val="0"/>
              </a:spcAft>
              <a:buNone/>
            </a:pPr>
            <a:r>
              <a:t/>
            </a:r>
            <a:endParaRPr sz="1000">
              <a:solidFill>
                <a:srgbClr val="0F4061"/>
              </a:solidFill>
              <a:highlight>
                <a:srgbClr val="FFFFFF"/>
              </a:highlight>
            </a:endParaRPr>
          </a:p>
          <a:p>
            <a:pPr indent="0" lvl="0" marL="0" rtl="0" algn="l">
              <a:lnSpc>
                <a:spcPct val="124000"/>
              </a:lnSpc>
              <a:spcBef>
                <a:spcPts val="0"/>
              </a:spcBef>
              <a:spcAft>
                <a:spcPts val="0"/>
              </a:spcAft>
              <a:buNone/>
            </a:pPr>
            <a:r>
              <a:t/>
            </a:r>
            <a:endParaRPr sz="1000">
              <a:solidFill>
                <a:srgbClr val="0F4061"/>
              </a:solidFill>
              <a:highlight>
                <a:srgbClr val="FFFFFF"/>
              </a:highlight>
            </a:endParaRPr>
          </a:p>
          <a:p>
            <a:pPr indent="0" lvl="0" marL="0" rtl="0" algn="l">
              <a:lnSpc>
                <a:spcPct val="124000"/>
              </a:lnSpc>
              <a:spcBef>
                <a:spcPts val="0"/>
              </a:spcBef>
              <a:spcAft>
                <a:spcPts val="0"/>
              </a:spcAft>
              <a:buNone/>
            </a:pPr>
            <a:r>
              <a:t/>
            </a:r>
            <a:endParaRPr sz="1000">
              <a:solidFill>
                <a:srgbClr val="0F4061"/>
              </a:solidFill>
              <a:highlight>
                <a:srgbClr val="FFFFFF"/>
              </a:highlight>
            </a:endParaRPr>
          </a:p>
          <a:p>
            <a:pPr indent="0" lvl="0" marL="393700" rtl="0" algn="r">
              <a:lnSpc>
                <a:spcPct val="115000"/>
              </a:lnSpc>
              <a:spcBef>
                <a:spcPts val="0"/>
              </a:spcBef>
              <a:spcAft>
                <a:spcPts val="0"/>
              </a:spcAft>
              <a:buNone/>
            </a:pPr>
            <a:r>
              <a:t/>
            </a:r>
            <a:endParaRPr sz="1000">
              <a:solidFill>
                <a:srgbClr val="0F4061"/>
              </a:solidFill>
              <a:highlight>
                <a:srgbClr val="FFFFFF"/>
              </a:highlight>
            </a:endParaRPr>
          </a:p>
        </p:txBody>
      </p:sp>
      <p:sp>
        <p:nvSpPr>
          <p:cNvPr id="264" name="Google Shape;264;p29"/>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参考文献</a:t>
            </a:r>
            <a:endParaRPr>
              <a:solidFill>
                <a:srgbClr val="0F406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 name="Shape 52"/>
        <p:cNvGrpSpPr/>
        <p:nvPr/>
      </p:nvGrpSpPr>
      <p:grpSpPr>
        <a:xfrm>
          <a:off x="0" y="0"/>
          <a:ext cx="0" cy="0"/>
          <a:chOff x="0" y="0"/>
          <a:chExt cx="0" cy="0"/>
        </a:xfrm>
      </p:grpSpPr>
      <p:sp>
        <p:nvSpPr>
          <p:cNvPr id="53" name="Google Shape;53;p8"/>
          <p:cNvSpPr/>
          <p:nvPr/>
        </p:nvSpPr>
        <p:spPr>
          <a:xfrm>
            <a:off x="422031" y="1129903"/>
            <a:ext cx="8299800" cy="1939500"/>
          </a:xfrm>
          <a:prstGeom prst="rect">
            <a:avLst/>
          </a:prstGeom>
          <a:noFill/>
          <a:ln>
            <a:noFill/>
          </a:ln>
        </p:spPr>
        <p:txBody>
          <a:bodyPr anchorCtr="0" anchor="t" bIns="0" lIns="0" spcFirstLastPara="1" rIns="0" wrap="square" tIns="0">
            <a:noAutofit/>
          </a:bodyPr>
          <a:lstStyle/>
          <a:p>
            <a:pPr indent="-292100" lvl="0" marL="393700" marR="0" rtl="0" algn="l">
              <a:spcBef>
                <a:spcPts val="0"/>
              </a:spcBef>
              <a:spcAft>
                <a:spcPts val="0"/>
              </a:spcAft>
              <a:buClr>
                <a:srgbClr val="0F4061"/>
              </a:buClr>
              <a:buSzPts val="1600"/>
              <a:buChar char="●"/>
            </a:pPr>
            <a:r>
              <a:rPr lang="ja-JP" sz="1600">
                <a:solidFill>
                  <a:srgbClr val="0F4061"/>
                </a:solidFill>
              </a:rPr>
              <a:t>画像内の異常を発見したいケースは数多く存在する</a:t>
            </a:r>
            <a:endParaRPr sz="1600">
              <a:solidFill>
                <a:srgbClr val="0F4061"/>
              </a:solidFill>
            </a:endParaRPr>
          </a:p>
          <a:p>
            <a:pPr indent="-292100" lvl="1" marL="787400" marR="0" rtl="0" algn="l">
              <a:spcBef>
                <a:spcPts val="0"/>
              </a:spcBef>
              <a:spcAft>
                <a:spcPts val="0"/>
              </a:spcAft>
              <a:buClr>
                <a:srgbClr val="0F4061"/>
              </a:buClr>
              <a:buSzPts val="1600"/>
              <a:buChar char="○"/>
            </a:pPr>
            <a:r>
              <a:rPr lang="ja-JP" sz="1600">
                <a:solidFill>
                  <a:srgbClr val="0F4061"/>
                </a:solidFill>
              </a:rPr>
              <a:t>e.g. 工業製品の傷検知，車両進入禁止エリアの監視など...</a:t>
            </a:r>
            <a:endParaRPr sz="1600">
              <a:solidFill>
                <a:srgbClr val="0F4061"/>
              </a:solidFill>
            </a:endParaRPr>
          </a:p>
          <a:p>
            <a:pPr indent="0" lvl="0" marL="0" marR="0" rtl="0" algn="l">
              <a:spcBef>
                <a:spcPts val="0"/>
              </a:spcBef>
              <a:spcAft>
                <a:spcPts val="0"/>
              </a:spcAft>
              <a:buNone/>
            </a:pPr>
            <a:r>
              <a:t/>
            </a:r>
            <a:endParaRPr sz="1600">
              <a:solidFill>
                <a:srgbClr val="0F4061"/>
              </a:solidFill>
            </a:endParaRPr>
          </a:p>
          <a:p>
            <a:pPr indent="-292100" lvl="0" marL="393700" marR="0" rtl="0" algn="l">
              <a:spcBef>
                <a:spcPts val="0"/>
              </a:spcBef>
              <a:spcAft>
                <a:spcPts val="0"/>
              </a:spcAft>
              <a:buClr>
                <a:srgbClr val="0F4061"/>
              </a:buClr>
              <a:buSzPts val="1600"/>
              <a:buChar char="●"/>
            </a:pPr>
            <a:r>
              <a:rPr lang="ja-JP" sz="1600">
                <a:solidFill>
                  <a:srgbClr val="0F4061"/>
                </a:solidFill>
              </a:rPr>
              <a:t>発見したい異常部分が小さいほど，対象画像の解像度は高くなければいけない</a:t>
            </a:r>
            <a:endParaRPr sz="1600">
              <a:solidFill>
                <a:srgbClr val="0F4061"/>
              </a:solidFill>
            </a:endParaRPr>
          </a:p>
          <a:p>
            <a:pPr indent="0" lvl="0" marL="0" marR="0" rtl="0" algn="l">
              <a:spcBef>
                <a:spcPts val="0"/>
              </a:spcBef>
              <a:spcAft>
                <a:spcPts val="0"/>
              </a:spcAft>
              <a:buNone/>
            </a:pPr>
            <a:r>
              <a:t/>
            </a:r>
            <a:endParaRPr sz="1600">
              <a:solidFill>
                <a:srgbClr val="0F4061"/>
              </a:solidFill>
            </a:endParaRPr>
          </a:p>
          <a:p>
            <a:pPr indent="0" lvl="0" marL="0" marR="0" rtl="0" algn="l">
              <a:spcBef>
                <a:spcPts val="0"/>
              </a:spcBef>
              <a:spcAft>
                <a:spcPts val="0"/>
              </a:spcAft>
              <a:buNone/>
            </a:pPr>
            <a:r>
              <a:t/>
            </a:r>
            <a:endParaRPr sz="1600"/>
          </a:p>
          <a:p>
            <a:pPr indent="0" lvl="0" marL="0" marR="0" rtl="0" algn="l">
              <a:spcBef>
                <a:spcPts val="0"/>
              </a:spcBef>
              <a:spcAft>
                <a:spcPts val="0"/>
              </a:spcAft>
              <a:buNone/>
            </a:pPr>
            <a:r>
              <a:t/>
            </a:r>
            <a:endParaRPr sz="1600"/>
          </a:p>
          <a:p>
            <a:pPr indent="0" lvl="0" marL="0" marR="0" rtl="0" algn="l">
              <a:spcBef>
                <a:spcPts val="0"/>
              </a:spcBef>
              <a:spcAft>
                <a:spcPts val="0"/>
              </a:spcAft>
              <a:buNone/>
            </a:pPr>
            <a:r>
              <a:t/>
            </a:r>
            <a:endParaRPr sz="1600"/>
          </a:p>
          <a:p>
            <a:pPr indent="0" lvl="0" marL="0" marR="0" rtl="0" algn="ctr">
              <a:spcBef>
                <a:spcPts val="0"/>
              </a:spcBef>
              <a:spcAft>
                <a:spcPts val="0"/>
              </a:spcAft>
              <a:buNone/>
            </a:pPr>
            <a:r>
              <a:t/>
            </a:r>
            <a:endParaRPr b="1" sz="2100">
              <a:solidFill>
                <a:schemeClr val="dk2"/>
              </a:solidFill>
            </a:endParaRPr>
          </a:p>
          <a:p>
            <a:pPr indent="0" lvl="0" marL="0" marR="0" rtl="0" algn="ctr">
              <a:spcBef>
                <a:spcPts val="0"/>
              </a:spcBef>
              <a:spcAft>
                <a:spcPts val="0"/>
              </a:spcAft>
              <a:buNone/>
            </a:pPr>
            <a:r>
              <a:t/>
            </a:r>
            <a:endParaRPr b="1" sz="2100">
              <a:solidFill>
                <a:schemeClr val="dk2"/>
              </a:solidFill>
            </a:endParaRPr>
          </a:p>
          <a:p>
            <a:pPr indent="0" lvl="0" marL="0" marR="0" rtl="0" algn="ctr">
              <a:spcBef>
                <a:spcPts val="0"/>
              </a:spcBef>
              <a:spcAft>
                <a:spcPts val="0"/>
              </a:spcAft>
              <a:buNone/>
            </a:pPr>
            <a:r>
              <a:t/>
            </a:r>
            <a:endParaRPr b="1" sz="2100">
              <a:solidFill>
                <a:schemeClr val="dk2"/>
              </a:solidFill>
            </a:endParaRPr>
          </a:p>
          <a:p>
            <a:pPr indent="0" lvl="0" marL="0" marR="0" rtl="0" algn="ctr">
              <a:spcBef>
                <a:spcPts val="0"/>
              </a:spcBef>
              <a:spcAft>
                <a:spcPts val="0"/>
              </a:spcAft>
              <a:buNone/>
            </a:pPr>
            <a:r>
              <a:rPr b="1" lang="ja-JP" sz="2100">
                <a:solidFill>
                  <a:schemeClr val="dk2"/>
                </a:solidFill>
              </a:rPr>
              <a:t>高解像度画像内の小さな異常部分を発見したい</a:t>
            </a:r>
            <a:endParaRPr b="1" sz="2100">
              <a:solidFill>
                <a:schemeClr val="dk2"/>
              </a:solidFill>
            </a:endParaRPr>
          </a:p>
        </p:txBody>
      </p:sp>
      <p:sp>
        <p:nvSpPr>
          <p:cNvPr id="54" name="Google Shape;54;p8"/>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問題設定</a:t>
            </a:r>
            <a:endParaRPr>
              <a:solidFill>
                <a:srgbClr val="0F4061"/>
              </a:solidFill>
            </a:endParaRPr>
          </a:p>
        </p:txBody>
      </p:sp>
      <p:sp>
        <p:nvSpPr>
          <p:cNvPr id="55" name="Google Shape;55;p8"/>
          <p:cNvSpPr/>
          <p:nvPr/>
        </p:nvSpPr>
        <p:spPr>
          <a:xfrm>
            <a:off x="4113277" y="2515444"/>
            <a:ext cx="917400" cy="362400"/>
          </a:xfrm>
          <a:prstGeom prst="downArrow">
            <a:avLst>
              <a:gd fmla="val 50000" name="adj1"/>
              <a:gd fmla="val 50000" name="adj2"/>
            </a:avLst>
          </a:prstGeom>
          <a:solidFill>
            <a:schemeClr val="lt1"/>
          </a:solidFill>
          <a:ln cap="flat" cmpd="sng" w="9525">
            <a:solidFill>
              <a:schemeClr val="dk2"/>
            </a:solidFill>
            <a:prstDash val="solid"/>
            <a:round/>
            <a:headEnd len="sm" w="sm" type="none"/>
            <a:tailEnd len="sm" w="sm" type="none"/>
          </a:ln>
        </p:spPr>
        <p:txBody>
          <a:bodyPr anchorCtr="0" anchor="t" bIns="79125" lIns="79125" spcFirstLastPara="1" rIns="79125" wrap="square" tIns="791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Google Shape;61;p9"/>
          <p:cNvSpPr/>
          <p:nvPr/>
        </p:nvSpPr>
        <p:spPr>
          <a:xfrm>
            <a:off x="422031" y="1129903"/>
            <a:ext cx="8299800" cy="1939500"/>
          </a:xfrm>
          <a:prstGeom prst="rect">
            <a:avLst/>
          </a:prstGeom>
          <a:noFill/>
          <a:ln>
            <a:noFill/>
          </a:ln>
        </p:spPr>
        <p:txBody>
          <a:bodyPr anchorCtr="0" anchor="t" bIns="0" lIns="0" spcFirstLastPara="1" rIns="0" wrap="square" tIns="0">
            <a:noAutofit/>
          </a:bodyPr>
          <a:lstStyle/>
          <a:p>
            <a:pPr indent="-292100" lvl="0" marL="393700" marR="0" rtl="0" algn="l">
              <a:spcBef>
                <a:spcPts val="0"/>
              </a:spcBef>
              <a:spcAft>
                <a:spcPts val="0"/>
              </a:spcAft>
              <a:buClr>
                <a:schemeClr val="dk2"/>
              </a:buClr>
              <a:buSzPts val="1600"/>
              <a:buChar char="●"/>
            </a:pPr>
            <a:r>
              <a:rPr b="1" lang="ja-JP" sz="1600">
                <a:solidFill>
                  <a:schemeClr val="dk2"/>
                </a:solidFill>
              </a:rPr>
              <a:t>異常部分と正常部分の視覚的識別</a:t>
            </a:r>
            <a:endParaRPr b="1" sz="1600">
              <a:solidFill>
                <a:schemeClr val="dk2"/>
              </a:solidFill>
            </a:endParaRPr>
          </a:p>
          <a:p>
            <a:pPr indent="-292100" lvl="1" marL="787400" marR="0" rtl="0" algn="l">
              <a:spcBef>
                <a:spcPts val="0"/>
              </a:spcBef>
              <a:spcAft>
                <a:spcPts val="0"/>
              </a:spcAft>
              <a:buClr>
                <a:srgbClr val="0F4061"/>
              </a:buClr>
              <a:buSzPts val="1600"/>
              <a:buChar char="○"/>
            </a:pPr>
            <a:r>
              <a:rPr lang="ja-JP" sz="1600">
                <a:solidFill>
                  <a:srgbClr val="0F4061"/>
                </a:solidFill>
              </a:rPr>
              <a:t>傷なのか？模様なのか？</a:t>
            </a:r>
            <a:endParaRPr sz="1600">
              <a:solidFill>
                <a:srgbClr val="0F4061"/>
              </a:solidFill>
            </a:endParaRPr>
          </a:p>
          <a:p>
            <a:pPr indent="-292100" lvl="1" marL="787400" marR="0" rtl="0" algn="l">
              <a:spcBef>
                <a:spcPts val="0"/>
              </a:spcBef>
              <a:spcAft>
                <a:spcPts val="0"/>
              </a:spcAft>
              <a:buClr>
                <a:srgbClr val="0F4061"/>
              </a:buClr>
              <a:buSzPts val="1600"/>
              <a:buChar char="○"/>
            </a:pPr>
            <a:r>
              <a:rPr lang="ja-JP" sz="1600">
                <a:solidFill>
                  <a:srgbClr val="0F4061"/>
                </a:solidFill>
              </a:rPr>
              <a:t>同じような見た目でも，ある部分は傷，ある部分は模様という場合がある</a:t>
            </a:r>
            <a:endParaRPr sz="1600">
              <a:solidFill>
                <a:srgbClr val="0F4061"/>
              </a:solidFill>
            </a:endParaRPr>
          </a:p>
          <a:p>
            <a:pPr indent="-292100" lvl="2" marL="1181100" marR="0" rtl="0" algn="l">
              <a:spcBef>
                <a:spcPts val="0"/>
              </a:spcBef>
              <a:spcAft>
                <a:spcPts val="0"/>
              </a:spcAft>
              <a:buClr>
                <a:srgbClr val="FF0000"/>
              </a:buClr>
              <a:buSzPts val="1600"/>
              <a:buChar char="■"/>
            </a:pPr>
            <a:r>
              <a:rPr lang="ja-JP" sz="1600">
                <a:solidFill>
                  <a:srgbClr val="FF0000"/>
                </a:solidFill>
              </a:rPr>
              <a:t>画像を細かく区切るパッチ処理ではなく画像全体を見なければいけない</a:t>
            </a:r>
            <a:endParaRPr sz="1600">
              <a:solidFill>
                <a:srgbClr val="FF0000"/>
              </a:solidFill>
            </a:endParaRPr>
          </a:p>
          <a:p>
            <a:pPr indent="0" lvl="0" marL="0" marR="0" rtl="0" algn="l">
              <a:spcBef>
                <a:spcPts val="0"/>
              </a:spcBef>
              <a:spcAft>
                <a:spcPts val="0"/>
              </a:spcAft>
              <a:buNone/>
            </a:pPr>
            <a:r>
              <a:t/>
            </a:r>
            <a:endParaRPr sz="1600">
              <a:solidFill>
                <a:srgbClr val="FF0000"/>
              </a:solidFill>
            </a:endParaRPr>
          </a:p>
          <a:p>
            <a:pPr indent="-292100" lvl="0" marL="393700" rtl="0" algn="l">
              <a:spcBef>
                <a:spcPts val="0"/>
              </a:spcBef>
              <a:spcAft>
                <a:spcPts val="0"/>
              </a:spcAft>
              <a:buClr>
                <a:schemeClr val="dk2"/>
              </a:buClr>
              <a:buSzPts val="1600"/>
              <a:buChar char="●"/>
            </a:pPr>
            <a:r>
              <a:rPr b="1" lang="ja-JP" sz="1600">
                <a:solidFill>
                  <a:schemeClr val="dk2"/>
                </a:solidFill>
              </a:rPr>
              <a:t>微小な異常箇所の特定</a:t>
            </a:r>
            <a:endParaRPr b="1" sz="1600">
              <a:solidFill>
                <a:schemeClr val="dk2"/>
              </a:solidFill>
            </a:endParaRPr>
          </a:p>
          <a:p>
            <a:pPr indent="-292100" lvl="1" marL="787400" rtl="0" algn="l">
              <a:spcBef>
                <a:spcPts val="0"/>
              </a:spcBef>
              <a:spcAft>
                <a:spcPts val="0"/>
              </a:spcAft>
              <a:buClr>
                <a:srgbClr val="0F4061"/>
              </a:buClr>
              <a:buSzPts val="1600"/>
              <a:buChar char="○"/>
            </a:pPr>
            <a:r>
              <a:rPr lang="ja-JP" sz="1600">
                <a:solidFill>
                  <a:srgbClr val="0F4061"/>
                </a:solidFill>
              </a:rPr>
              <a:t>計算効率を考えて入力画像の解像度を落とすと，拾えない異常箇所が出てくる</a:t>
            </a:r>
            <a:endParaRPr sz="1600">
              <a:solidFill>
                <a:srgbClr val="0F4061"/>
              </a:solidFill>
            </a:endParaRPr>
          </a:p>
          <a:p>
            <a:pPr indent="-292100" lvl="1" marL="787400" rtl="0" algn="l">
              <a:spcBef>
                <a:spcPts val="0"/>
              </a:spcBef>
              <a:spcAft>
                <a:spcPts val="0"/>
              </a:spcAft>
              <a:buClr>
                <a:srgbClr val="0F4061"/>
              </a:buClr>
              <a:buSzPts val="1600"/>
              <a:buChar char="○"/>
            </a:pPr>
            <a:r>
              <a:rPr lang="ja-JP" sz="1600">
                <a:solidFill>
                  <a:srgbClr val="0F4061"/>
                </a:solidFill>
              </a:rPr>
              <a:t>できる限り元の解像度を保ったままモデル化する必要がある</a:t>
            </a:r>
            <a:endParaRPr sz="1600">
              <a:solidFill>
                <a:srgbClr val="0F4061"/>
              </a:solidFill>
            </a:endParaRPr>
          </a:p>
          <a:p>
            <a:pPr indent="0" lvl="0" marL="0" marR="0" rtl="0" algn="l">
              <a:lnSpc>
                <a:spcPct val="100000"/>
              </a:lnSpc>
              <a:spcBef>
                <a:spcPts val="0"/>
              </a:spcBef>
              <a:spcAft>
                <a:spcPts val="0"/>
              </a:spcAft>
              <a:buNone/>
            </a:pPr>
            <a:r>
              <a:t/>
            </a:r>
            <a:endParaRPr sz="1600">
              <a:solidFill>
                <a:srgbClr val="0F4061"/>
              </a:solidFill>
            </a:endParaRPr>
          </a:p>
        </p:txBody>
      </p:sp>
      <p:sp>
        <p:nvSpPr>
          <p:cNvPr id="62" name="Google Shape;62;p9"/>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高解像度画像内の異常検知の難しさ</a:t>
            </a:r>
            <a:endParaRPr>
              <a:solidFill>
                <a:srgbClr val="0F406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0"/>
          <p:cNvSpPr/>
          <p:nvPr/>
        </p:nvSpPr>
        <p:spPr>
          <a:xfrm>
            <a:off x="0" y="2302058"/>
            <a:ext cx="9144000" cy="549000"/>
          </a:xfrm>
          <a:prstGeom prst="rect">
            <a:avLst/>
          </a:prstGeom>
          <a:gradFill>
            <a:gsLst>
              <a:gs pos="0">
                <a:srgbClr val="2185C6"/>
              </a:gs>
              <a:gs pos="70000">
                <a:srgbClr val="2185C6"/>
              </a:gs>
              <a:gs pos="100000">
                <a:schemeClr val="lt1"/>
              </a:gs>
            </a:gsLst>
            <a:lin ang="0" scaled="0"/>
          </a:gradFill>
          <a:ln>
            <a:noFill/>
          </a:ln>
        </p:spPr>
        <p:txBody>
          <a:bodyPr anchorCtr="0" anchor="ctr" bIns="197825" lIns="395650" spcFirstLastPara="1" rIns="79125" wrap="square" tIns="197825">
            <a:noAutofit/>
          </a:bodyPr>
          <a:lstStyle/>
          <a:p>
            <a:pPr indent="0" lvl="0" marL="0" marR="0" rtl="0" algn="l">
              <a:spcBef>
                <a:spcPts val="0"/>
              </a:spcBef>
              <a:spcAft>
                <a:spcPts val="0"/>
              </a:spcAft>
              <a:buNone/>
            </a:pPr>
            <a:r>
              <a:rPr lang="ja-JP" sz="1600">
                <a:solidFill>
                  <a:schemeClr val="lt1"/>
                </a:solidFill>
              </a:rPr>
              <a:t>画像生成モデルによる異常検知</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1"/>
          <p:cNvSpPr/>
          <p:nvPr/>
        </p:nvSpPr>
        <p:spPr>
          <a:xfrm>
            <a:off x="422031" y="1129906"/>
            <a:ext cx="8299800" cy="627000"/>
          </a:xfrm>
          <a:prstGeom prst="rect">
            <a:avLst/>
          </a:prstGeom>
          <a:noFill/>
          <a:ln>
            <a:noFill/>
          </a:ln>
        </p:spPr>
        <p:txBody>
          <a:bodyPr anchorCtr="0" anchor="t" bIns="0" lIns="0" spcFirstLastPara="1" rIns="0" wrap="square" tIns="0">
            <a:noAutofit/>
          </a:bodyPr>
          <a:lstStyle/>
          <a:p>
            <a:pPr indent="-292100" lvl="0" marL="393700" marR="0" rtl="0" algn="l">
              <a:spcBef>
                <a:spcPts val="0"/>
              </a:spcBef>
              <a:spcAft>
                <a:spcPts val="0"/>
              </a:spcAft>
              <a:buClr>
                <a:srgbClr val="0F4061"/>
              </a:buClr>
              <a:buSzPts val="1600"/>
              <a:buChar char="●"/>
            </a:pPr>
            <a:r>
              <a:rPr lang="ja-JP" sz="1600">
                <a:solidFill>
                  <a:srgbClr val="0F4061"/>
                </a:solidFill>
              </a:rPr>
              <a:t>画像内の異常検知を教師なしで行いたい</a:t>
            </a:r>
            <a:endParaRPr sz="1600">
              <a:solidFill>
                <a:srgbClr val="0F4061"/>
              </a:solidFill>
            </a:endParaRPr>
          </a:p>
        </p:txBody>
      </p:sp>
      <p:sp>
        <p:nvSpPr>
          <p:cNvPr id="75" name="Google Shape;75;p11"/>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画像生成モデルによる異常検知</a:t>
            </a:r>
            <a:endParaRPr>
              <a:solidFill>
                <a:srgbClr val="0F4061"/>
              </a:solidFill>
            </a:endParaRPr>
          </a:p>
        </p:txBody>
      </p:sp>
      <p:pic>
        <p:nvPicPr>
          <p:cNvPr id="76" name="Google Shape;76;p11"/>
          <p:cNvPicPr preferRelativeResize="0"/>
          <p:nvPr/>
        </p:nvPicPr>
        <p:blipFill>
          <a:blip r:embed="rId3">
            <a:alphaModFix/>
          </a:blip>
          <a:stretch>
            <a:fillRect/>
          </a:stretch>
        </p:blipFill>
        <p:spPr>
          <a:xfrm>
            <a:off x="4653738" y="2037083"/>
            <a:ext cx="3496913" cy="2319611"/>
          </a:xfrm>
          <a:prstGeom prst="rect">
            <a:avLst/>
          </a:prstGeom>
          <a:noFill/>
          <a:ln>
            <a:noFill/>
          </a:ln>
        </p:spPr>
      </p:pic>
      <p:pic>
        <p:nvPicPr>
          <p:cNvPr id="77" name="Google Shape;77;p11"/>
          <p:cNvPicPr preferRelativeResize="0"/>
          <p:nvPr/>
        </p:nvPicPr>
        <p:blipFill>
          <a:blip r:embed="rId4">
            <a:alphaModFix/>
          </a:blip>
          <a:stretch>
            <a:fillRect/>
          </a:stretch>
        </p:blipFill>
        <p:spPr>
          <a:xfrm>
            <a:off x="212492" y="2037074"/>
            <a:ext cx="3496913" cy="2319619"/>
          </a:xfrm>
          <a:prstGeom prst="rect">
            <a:avLst/>
          </a:prstGeom>
          <a:noFill/>
          <a:ln>
            <a:noFill/>
          </a:ln>
        </p:spPr>
      </p:pic>
      <p:sp>
        <p:nvSpPr>
          <p:cNvPr id="78" name="Google Shape;78;p11"/>
          <p:cNvSpPr/>
          <p:nvPr/>
        </p:nvSpPr>
        <p:spPr>
          <a:xfrm>
            <a:off x="6601435" y="3065175"/>
            <a:ext cx="708300" cy="450900"/>
          </a:xfrm>
          <a:prstGeom prst="ellipse">
            <a:avLst/>
          </a:prstGeom>
          <a:noFill/>
          <a:ln cap="flat" cmpd="sng" w="9525">
            <a:solidFill>
              <a:srgbClr val="FF0000"/>
            </a:solidFill>
            <a:prstDash val="solid"/>
            <a:round/>
            <a:headEnd len="sm" w="sm" type="none"/>
            <a:tailEnd len="sm" w="sm" type="none"/>
          </a:ln>
        </p:spPr>
        <p:txBody>
          <a:bodyPr anchorCtr="0" anchor="ctr" bIns="79125" lIns="79125" spcFirstLastPara="1" rIns="79125" wrap="square" tIns="79125">
            <a:noAutofit/>
          </a:bodyPr>
          <a:lstStyle/>
          <a:p>
            <a:pPr indent="0" lvl="0" marL="0" rtl="0" algn="l">
              <a:spcBef>
                <a:spcPts val="0"/>
              </a:spcBef>
              <a:spcAft>
                <a:spcPts val="0"/>
              </a:spcAft>
              <a:buNone/>
            </a:pPr>
            <a:r>
              <a:t/>
            </a:r>
            <a:endParaRPr/>
          </a:p>
        </p:txBody>
      </p:sp>
      <p:cxnSp>
        <p:nvCxnSpPr>
          <p:cNvPr id="79" name="Google Shape;79;p11"/>
          <p:cNvCxnSpPr>
            <a:stCxn id="78" idx="4"/>
          </p:cNvCxnSpPr>
          <p:nvPr/>
        </p:nvCxnSpPr>
        <p:spPr>
          <a:xfrm flipH="1">
            <a:off x="6646885" y="3516075"/>
            <a:ext cx="308700" cy="1031100"/>
          </a:xfrm>
          <a:prstGeom prst="straightConnector1">
            <a:avLst/>
          </a:prstGeom>
          <a:noFill/>
          <a:ln cap="flat" cmpd="sng" w="9525">
            <a:solidFill>
              <a:srgbClr val="FF0000"/>
            </a:solidFill>
            <a:prstDash val="solid"/>
            <a:round/>
            <a:headEnd len="med" w="med" type="oval"/>
            <a:tailEnd len="med" w="med" type="none"/>
          </a:ln>
        </p:spPr>
      </p:cxnSp>
      <p:sp>
        <p:nvSpPr>
          <p:cNvPr id="80" name="Google Shape;80;p11"/>
          <p:cNvSpPr txBox="1"/>
          <p:nvPr/>
        </p:nvSpPr>
        <p:spPr>
          <a:xfrm>
            <a:off x="6125013" y="4558688"/>
            <a:ext cx="826500" cy="265800"/>
          </a:xfrm>
          <a:prstGeom prst="rect">
            <a:avLst/>
          </a:prstGeom>
          <a:noFill/>
          <a:ln cap="flat" cmpd="sng" w="9525">
            <a:solidFill>
              <a:srgbClr val="FF0000"/>
            </a:solidFill>
            <a:prstDash val="solid"/>
            <a:round/>
            <a:headEnd len="sm" w="sm" type="none"/>
            <a:tailEnd len="sm" w="sm" type="none"/>
          </a:ln>
        </p:spPr>
        <p:txBody>
          <a:bodyPr anchorCtr="0" anchor="ctr" bIns="79125" lIns="79125" spcFirstLastPara="1" rIns="79125" wrap="square" tIns="79125">
            <a:noAutofit/>
          </a:bodyPr>
          <a:lstStyle/>
          <a:p>
            <a:pPr indent="0" lvl="0" marL="0" rtl="0" algn="ctr">
              <a:spcBef>
                <a:spcPts val="0"/>
              </a:spcBef>
              <a:spcAft>
                <a:spcPts val="0"/>
              </a:spcAft>
              <a:buNone/>
            </a:pPr>
            <a:r>
              <a:rPr b="1" lang="ja-JP" sz="1200">
                <a:solidFill>
                  <a:srgbClr val="FF0000"/>
                </a:solidFill>
              </a:rPr>
              <a:t>異常部分</a:t>
            </a:r>
            <a:endParaRPr b="1" sz="1200">
              <a:solidFill>
                <a:srgbClr val="FF0000"/>
              </a:solidFill>
            </a:endParaRPr>
          </a:p>
        </p:txBody>
      </p:sp>
      <p:sp>
        <p:nvSpPr>
          <p:cNvPr id="81" name="Google Shape;81;p11"/>
          <p:cNvSpPr txBox="1"/>
          <p:nvPr/>
        </p:nvSpPr>
        <p:spPr>
          <a:xfrm>
            <a:off x="1547706" y="1764075"/>
            <a:ext cx="826500" cy="2658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正常画像</a:t>
            </a:r>
            <a:endParaRPr sz="1200">
              <a:solidFill>
                <a:srgbClr val="0F4061"/>
              </a:solidFill>
            </a:endParaRPr>
          </a:p>
        </p:txBody>
      </p:sp>
      <p:sp>
        <p:nvSpPr>
          <p:cNvPr id="82" name="Google Shape;82;p11"/>
          <p:cNvSpPr txBox="1"/>
          <p:nvPr/>
        </p:nvSpPr>
        <p:spPr>
          <a:xfrm>
            <a:off x="6125027" y="1756738"/>
            <a:ext cx="826500" cy="2658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異常</a:t>
            </a:r>
            <a:r>
              <a:rPr lang="ja-JP" sz="1200">
                <a:solidFill>
                  <a:srgbClr val="0F4061"/>
                </a:solidFill>
              </a:rPr>
              <a:t>画像</a:t>
            </a:r>
            <a:endParaRPr sz="1200">
              <a:solidFill>
                <a:srgbClr val="0F406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2"/>
          <p:cNvSpPr/>
          <p:nvPr/>
        </p:nvSpPr>
        <p:spPr>
          <a:xfrm>
            <a:off x="422031" y="1129906"/>
            <a:ext cx="8299800" cy="627000"/>
          </a:xfrm>
          <a:prstGeom prst="rect">
            <a:avLst/>
          </a:prstGeom>
          <a:noFill/>
          <a:ln>
            <a:noFill/>
          </a:ln>
        </p:spPr>
        <p:txBody>
          <a:bodyPr anchorCtr="0" anchor="t" bIns="0" lIns="0" spcFirstLastPara="1" rIns="0" wrap="square" tIns="0">
            <a:noAutofit/>
          </a:bodyPr>
          <a:lstStyle/>
          <a:p>
            <a:pPr indent="-292100" lvl="0" marL="393700" marR="0" rtl="0" algn="l">
              <a:lnSpc>
                <a:spcPct val="100000"/>
              </a:lnSpc>
              <a:spcBef>
                <a:spcPts val="0"/>
              </a:spcBef>
              <a:spcAft>
                <a:spcPts val="0"/>
              </a:spcAft>
              <a:buClr>
                <a:srgbClr val="0F4061"/>
              </a:buClr>
              <a:buSzPts val="1600"/>
              <a:buFont typeface="Arial"/>
              <a:buChar char="●"/>
            </a:pPr>
            <a:r>
              <a:rPr lang="ja-JP" sz="1600">
                <a:solidFill>
                  <a:srgbClr val="0F4061"/>
                </a:solidFill>
              </a:rPr>
              <a:t>正常画像の分布をモデル化して，異常箇所を特定する</a:t>
            </a:r>
            <a:endParaRPr sz="1600">
              <a:solidFill>
                <a:srgbClr val="0F4061"/>
              </a:solidFill>
            </a:endParaRPr>
          </a:p>
          <a:p>
            <a:pPr indent="-292100" lvl="1" marL="787400" marR="0" rtl="0" algn="l">
              <a:lnSpc>
                <a:spcPct val="100000"/>
              </a:lnSpc>
              <a:spcBef>
                <a:spcPts val="0"/>
              </a:spcBef>
              <a:spcAft>
                <a:spcPts val="0"/>
              </a:spcAft>
              <a:buClr>
                <a:srgbClr val="0F4061"/>
              </a:buClr>
              <a:buSzPts val="1600"/>
              <a:buChar char="○"/>
            </a:pPr>
            <a:r>
              <a:rPr lang="ja-JP" sz="1600">
                <a:solidFill>
                  <a:srgbClr val="0F4061"/>
                </a:solidFill>
              </a:rPr>
              <a:t>VAE, GAN etc...</a:t>
            </a:r>
            <a:endParaRPr sz="1600">
              <a:solidFill>
                <a:srgbClr val="0F4061"/>
              </a:solidFill>
            </a:endParaRPr>
          </a:p>
        </p:txBody>
      </p:sp>
      <p:sp>
        <p:nvSpPr>
          <p:cNvPr id="89" name="Google Shape;89;p12"/>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Clr>
                <a:schemeClr val="dk1"/>
              </a:buClr>
              <a:buSzPts val="1700"/>
              <a:buFont typeface="Arial"/>
              <a:buNone/>
            </a:pPr>
            <a:r>
              <a:rPr lang="ja-JP">
                <a:solidFill>
                  <a:srgbClr val="0F4061"/>
                </a:solidFill>
              </a:rPr>
              <a:t>画像生成モデルによる異常検知</a:t>
            </a:r>
            <a:endParaRPr>
              <a:solidFill>
                <a:srgbClr val="0F4061"/>
              </a:solidFill>
            </a:endParaRPr>
          </a:p>
        </p:txBody>
      </p:sp>
      <p:pic>
        <p:nvPicPr>
          <p:cNvPr id="90" name="Google Shape;90;p12"/>
          <p:cNvPicPr preferRelativeResize="0"/>
          <p:nvPr/>
        </p:nvPicPr>
        <p:blipFill>
          <a:blip r:embed="rId3">
            <a:alphaModFix/>
          </a:blip>
          <a:stretch>
            <a:fillRect/>
          </a:stretch>
        </p:blipFill>
        <p:spPr>
          <a:xfrm>
            <a:off x="212492" y="2037074"/>
            <a:ext cx="3496913" cy="2319619"/>
          </a:xfrm>
          <a:prstGeom prst="rect">
            <a:avLst/>
          </a:prstGeom>
          <a:noFill/>
          <a:ln>
            <a:noFill/>
          </a:ln>
        </p:spPr>
      </p:pic>
      <p:sp>
        <p:nvSpPr>
          <p:cNvPr id="91" name="Google Shape;91;p12"/>
          <p:cNvSpPr txBox="1"/>
          <p:nvPr/>
        </p:nvSpPr>
        <p:spPr>
          <a:xfrm>
            <a:off x="1547706" y="1756763"/>
            <a:ext cx="826500" cy="2658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正常画像</a:t>
            </a:r>
            <a:endParaRPr sz="1200">
              <a:solidFill>
                <a:srgbClr val="0F4061"/>
              </a:solidFill>
            </a:endParaRPr>
          </a:p>
        </p:txBody>
      </p:sp>
      <p:sp>
        <p:nvSpPr>
          <p:cNvPr id="92" name="Google Shape;92;p12"/>
          <p:cNvSpPr txBox="1"/>
          <p:nvPr/>
        </p:nvSpPr>
        <p:spPr>
          <a:xfrm>
            <a:off x="6125027" y="1764075"/>
            <a:ext cx="826500" cy="265800"/>
          </a:xfrm>
          <a:prstGeom prst="rect">
            <a:avLst/>
          </a:prstGeom>
          <a:noFill/>
          <a:ln>
            <a:noFill/>
          </a:ln>
        </p:spPr>
        <p:txBody>
          <a:bodyPr anchorCtr="0" anchor="t" bIns="79125" lIns="79125" spcFirstLastPara="1" rIns="79125" wrap="square" tIns="79125">
            <a:noAutofit/>
          </a:bodyPr>
          <a:lstStyle/>
          <a:p>
            <a:pPr indent="0" lvl="0" marL="0" rtl="0" algn="l">
              <a:spcBef>
                <a:spcPts val="0"/>
              </a:spcBef>
              <a:spcAft>
                <a:spcPts val="0"/>
              </a:spcAft>
              <a:buNone/>
            </a:pPr>
            <a:r>
              <a:rPr lang="ja-JP" sz="1200">
                <a:solidFill>
                  <a:srgbClr val="0F4061"/>
                </a:solidFill>
              </a:rPr>
              <a:t>異常画像</a:t>
            </a:r>
            <a:endParaRPr sz="1200">
              <a:solidFill>
                <a:srgbClr val="0F4061"/>
              </a:solidFill>
            </a:endParaRPr>
          </a:p>
        </p:txBody>
      </p:sp>
      <p:pic>
        <p:nvPicPr>
          <p:cNvPr id="93" name="Google Shape;93;p12"/>
          <p:cNvPicPr preferRelativeResize="0"/>
          <p:nvPr/>
        </p:nvPicPr>
        <p:blipFill>
          <a:blip r:embed="rId4">
            <a:alphaModFix/>
          </a:blip>
          <a:stretch>
            <a:fillRect/>
          </a:stretch>
        </p:blipFill>
        <p:spPr>
          <a:xfrm>
            <a:off x="4653738" y="2037083"/>
            <a:ext cx="3496913" cy="2319611"/>
          </a:xfrm>
          <a:prstGeom prst="rect">
            <a:avLst/>
          </a:prstGeom>
          <a:noFill/>
          <a:ln>
            <a:noFill/>
          </a:ln>
        </p:spPr>
      </p:pic>
      <p:sp>
        <p:nvSpPr>
          <p:cNvPr id="94" name="Google Shape;94;p12"/>
          <p:cNvSpPr/>
          <p:nvPr/>
        </p:nvSpPr>
        <p:spPr>
          <a:xfrm>
            <a:off x="6601435" y="3065175"/>
            <a:ext cx="708300" cy="450900"/>
          </a:xfrm>
          <a:prstGeom prst="ellipse">
            <a:avLst/>
          </a:prstGeom>
          <a:noFill/>
          <a:ln cap="flat" cmpd="sng" w="9525">
            <a:solidFill>
              <a:srgbClr val="FF0000"/>
            </a:solidFill>
            <a:prstDash val="solid"/>
            <a:round/>
            <a:headEnd len="sm" w="sm" type="none"/>
            <a:tailEnd len="sm" w="sm" type="none"/>
          </a:ln>
        </p:spPr>
        <p:txBody>
          <a:bodyPr anchorCtr="0" anchor="ctr" bIns="79125" lIns="79125" spcFirstLastPara="1" rIns="79125" wrap="square" tIns="79125">
            <a:noAutofit/>
          </a:bodyPr>
          <a:lstStyle/>
          <a:p>
            <a:pPr indent="0" lvl="0" marL="0" rtl="0" algn="l">
              <a:spcBef>
                <a:spcPts val="0"/>
              </a:spcBef>
              <a:spcAft>
                <a:spcPts val="0"/>
              </a:spcAft>
              <a:buNone/>
            </a:pPr>
            <a:r>
              <a:t/>
            </a:r>
            <a:endParaRPr/>
          </a:p>
        </p:txBody>
      </p:sp>
      <p:cxnSp>
        <p:nvCxnSpPr>
          <p:cNvPr id="95" name="Google Shape;95;p12"/>
          <p:cNvCxnSpPr>
            <a:stCxn id="94" idx="4"/>
          </p:cNvCxnSpPr>
          <p:nvPr/>
        </p:nvCxnSpPr>
        <p:spPr>
          <a:xfrm flipH="1">
            <a:off x="6646885" y="3516075"/>
            <a:ext cx="308700" cy="1031100"/>
          </a:xfrm>
          <a:prstGeom prst="straightConnector1">
            <a:avLst/>
          </a:prstGeom>
          <a:noFill/>
          <a:ln cap="flat" cmpd="sng" w="9525">
            <a:solidFill>
              <a:srgbClr val="FF0000"/>
            </a:solidFill>
            <a:prstDash val="solid"/>
            <a:round/>
            <a:headEnd len="med" w="med" type="oval"/>
            <a:tailEnd len="med" w="med" type="none"/>
          </a:ln>
        </p:spPr>
      </p:cxnSp>
      <p:sp>
        <p:nvSpPr>
          <p:cNvPr id="96" name="Google Shape;96;p12"/>
          <p:cNvSpPr txBox="1"/>
          <p:nvPr/>
        </p:nvSpPr>
        <p:spPr>
          <a:xfrm>
            <a:off x="6125013" y="4558688"/>
            <a:ext cx="826500" cy="265800"/>
          </a:xfrm>
          <a:prstGeom prst="rect">
            <a:avLst/>
          </a:prstGeom>
          <a:noFill/>
          <a:ln cap="flat" cmpd="sng" w="9525">
            <a:solidFill>
              <a:srgbClr val="FF0000"/>
            </a:solidFill>
            <a:prstDash val="solid"/>
            <a:round/>
            <a:headEnd len="sm" w="sm" type="none"/>
            <a:tailEnd len="sm" w="sm" type="none"/>
          </a:ln>
        </p:spPr>
        <p:txBody>
          <a:bodyPr anchorCtr="0" anchor="ctr" bIns="79125" lIns="79125" spcFirstLastPara="1" rIns="79125" wrap="square" tIns="79125">
            <a:noAutofit/>
          </a:bodyPr>
          <a:lstStyle/>
          <a:p>
            <a:pPr indent="0" lvl="0" marL="0" rtl="0" algn="ctr">
              <a:spcBef>
                <a:spcPts val="0"/>
              </a:spcBef>
              <a:spcAft>
                <a:spcPts val="0"/>
              </a:spcAft>
              <a:buNone/>
            </a:pPr>
            <a:r>
              <a:rPr b="1" lang="ja-JP" sz="1200">
                <a:solidFill>
                  <a:srgbClr val="FF0000"/>
                </a:solidFill>
              </a:rPr>
              <a:t>異常部分</a:t>
            </a:r>
            <a:endParaRPr b="1" sz="1200">
              <a:solidFill>
                <a:srgbClr val="FF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3"/>
          <p:cNvSpPr/>
          <p:nvPr/>
        </p:nvSpPr>
        <p:spPr>
          <a:xfrm>
            <a:off x="0" y="2302058"/>
            <a:ext cx="9144000" cy="548700"/>
          </a:xfrm>
          <a:prstGeom prst="rect">
            <a:avLst/>
          </a:prstGeom>
          <a:gradFill>
            <a:gsLst>
              <a:gs pos="0">
                <a:srgbClr val="2185C6"/>
              </a:gs>
              <a:gs pos="70000">
                <a:srgbClr val="2185C6"/>
              </a:gs>
              <a:gs pos="100000">
                <a:schemeClr val="lt1"/>
              </a:gs>
            </a:gsLst>
            <a:lin ang="0" scaled="0"/>
          </a:gradFill>
          <a:ln>
            <a:noFill/>
          </a:ln>
        </p:spPr>
        <p:txBody>
          <a:bodyPr anchorCtr="0" anchor="ctr" bIns="197825" lIns="395650" spcFirstLastPara="1" rIns="79125" wrap="square" tIns="197825">
            <a:noAutofit/>
          </a:bodyPr>
          <a:lstStyle/>
          <a:p>
            <a:pPr indent="0" lvl="0" marL="0" marR="0" rtl="0" algn="l">
              <a:spcBef>
                <a:spcPts val="0"/>
              </a:spcBef>
              <a:spcAft>
                <a:spcPts val="0"/>
              </a:spcAft>
              <a:buNone/>
            </a:pPr>
            <a:r>
              <a:rPr lang="ja-JP" sz="1600">
                <a:solidFill>
                  <a:schemeClr val="lt1"/>
                </a:solidFill>
              </a:rPr>
              <a:t>敵対生成学習</a:t>
            </a:r>
            <a:r>
              <a:rPr lang="ja-JP" sz="1600">
                <a:solidFill>
                  <a:schemeClr val="lt1"/>
                </a:solidFill>
              </a:rPr>
              <a:t>による異常検知</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14"/>
          <p:cNvSpPr/>
          <p:nvPr/>
        </p:nvSpPr>
        <p:spPr>
          <a:xfrm>
            <a:off x="422031" y="1129903"/>
            <a:ext cx="8299800" cy="1939500"/>
          </a:xfrm>
          <a:prstGeom prst="rect">
            <a:avLst/>
          </a:prstGeom>
          <a:noFill/>
          <a:ln>
            <a:noFill/>
          </a:ln>
        </p:spPr>
        <p:txBody>
          <a:bodyPr anchorCtr="0" anchor="t" bIns="0" lIns="0" spcFirstLastPara="1" rIns="0" wrap="square" tIns="0">
            <a:noAutofit/>
          </a:bodyPr>
          <a:lstStyle/>
          <a:p>
            <a:pPr indent="-292100" lvl="0" marL="393700" marR="0" rtl="0" algn="l">
              <a:lnSpc>
                <a:spcPct val="100000"/>
              </a:lnSpc>
              <a:spcBef>
                <a:spcPts val="0"/>
              </a:spcBef>
              <a:spcAft>
                <a:spcPts val="0"/>
              </a:spcAft>
              <a:buClr>
                <a:srgbClr val="0F4061"/>
              </a:buClr>
              <a:buSzPts val="1600"/>
              <a:buChar char="●"/>
            </a:pPr>
            <a:r>
              <a:rPr lang="ja-JP" sz="1600">
                <a:solidFill>
                  <a:srgbClr val="0F4061"/>
                </a:solidFill>
              </a:rPr>
              <a:t>Goodfellowらが提案 [1]</a:t>
            </a:r>
            <a:endParaRPr sz="1600">
              <a:solidFill>
                <a:srgbClr val="0F4061"/>
              </a:solidFill>
            </a:endParaRPr>
          </a:p>
          <a:p>
            <a:pPr indent="0" lvl="0" marL="393700" marR="0" rtl="0" algn="l">
              <a:lnSpc>
                <a:spcPct val="100000"/>
              </a:lnSpc>
              <a:spcBef>
                <a:spcPts val="0"/>
              </a:spcBef>
              <a:spcAft>
                <a:spcPts val="0"/>
              </a:spcAft>
              <a:buNone/>
            </a:pPr>
            <a:r>
              <a:t/>
            </a:r>
            <a:endParaRPr sz="1600">
              <a:solidFill>
                <a:srgbClr val="0F4061"/>
              </a:solidFill>
            </a:endParaRPr>
          </a:p>
          <a:p>
            <a:pPr indent="-292100" lvl="0" marL="393700" marR="0" rtl="0" algn="l">
              <a:lnSpc>
                <a:spcPct val="100000"/>
              </a:lnSpc>
              <a:spcBef>
                <a:spcPts val="0"/>
              </a:spcBef>
              <a:spcAft>
                <a:spcPts val="0"/>
              </a:spcAft>
              <a:buClr>
                <a:srgbClr val="0F4061"/>
              </a:buClr>
              <a:buSzPts val="1600"/>
              <a:buChar char="●"/>
            </a:pPr>
            <a:r>
              <a:rPr lang="ja-JP" sz="1600">
                <a:solidFill>
                  <a:srgbClr val="0F4061"/>
                </a:solidFill>
              </a:rPr>
              <a:t>GeneratorとDiscriminatorの二つのネットワークからなる</a:t>
            </a:r>
            <a:endParaRPr sz="1600">
              <a:solidFill>
                <a:srgbClr val="0F4061"/>
              </a:solidFill>
            </a:endParaRPr>
          </a:p>
          <a:p>
            <a:pPr indent="-292100" lvl="1" marL="787400" marR="0" rtl="0" algn="l">
              <a:lnSpc>
                <a:spcPct val="100000"/>
              </a:lnSpc>
              <a:spcBef>
                <a:spcPts val="0"/>
              </a:spcBef>
              <a:spcAft>
                <a:spcPts val="0"/>
              </a:spcAft>
              <a:buClr>
                <a:srgbClr val="0F4061"/>
              </a:buClr>
              <a:buSzPts val="1600"/>
              <a:buChar char="○"/>
            </a:pPr>
            <a:r>
              <a:rPr lang="ja-JP" sz="1600">
                <a:solidFill>
                  <a:srgbClr val="0F4061"/>
                </a:solidFill>
              </a:rPr>
              <a:t>Generatorは学習データにありそうな画像を生成</a:t>
            </a:r>
            <a:endParaRPr sz="1600">
              <a:solidFill>
                <a:srgbClr val="0F4061"/>
              </a:solidFill>
            </a:endParaRPr>
          </a:p>
          <a:p>
            <a:pPr indent="-292100" lvl="1" marL="787400" marR="0" rtl="0" algn="l">
              <a:lnSpc>
                <a:spcPct val="100000"/>
              </a:lnSpc>
              <a:spcBef>
                <a:spcPts val="0"/>
              </a:spcBef>
              <a:spcAft>
                <a:spcPts val="0"/>
              </a:spcAft>
              <a:buClr>
                <a:srgbClr val="0F4061"/>
              </a:buClr>
              <a:buSzPts val="1600"/>
              <a:buChar char="○"/>
            </a:pPr>
            <a:r>
              <a:rPr lang="ja-JP" sz="1600">
                <a:solidFill>
                  <a:srgbClr val="0F4061"/>
                </a:solidFill>
              </a:rPr>
              <a:t>Discriminatorは本物の画像なのか生成された画像なのかを分類</a:t>
            </a:r>
            <a:endParaRPr sz="1600">
              <a:solidFill>
                <a:srgbClr val="0F4061"/>
              </a:solidFill>
            </a:endParaRPr>
          </a:p>
        </p:txBody>
      </p:sp>
      <p:sp>
        <p:nvSpPr>
          <p:cNvPr id="109" name="Google Shape;109;p14"/>
          <p:cNvSpPr txBox="1"/>
          <p:nvPr>
            <p:ph type="title"/>
          </p:nvPr>
        </p:nvSpPr>
        <p:spPr>
          <a:xfrm>
            <a:off x="681231" y="87474"/>
            <a:ext cx="7214100" cy="4509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Clr>
                <a:schemeClr val="dk1"/>
              </a:buClr>
              <a:buSzPts val="1700"/>
              <a:buFont typeface="Arial"/>
              <a:buNone/>
            </a:pPr>
            <a:r>
              <a:rPr lang="ja-JP">
                <a:solidFill>
                  <a:srgbClr val="0F4061"/>
                </a:solidFill>
              </a:rPr>
              <a:t>Generative Adversarial Networks (GAN)</a:t>
            </a:r>
            <a:endParaRPr>
              <a:solidFill>
                <a:srgbClr val="0F4061"/>
              </a:solidFill>
            </a:endParaRPr>
          </a:p>
        </p:txBody>
      </p:sp>
      <p:pic>
        <p:nvPicPr>
          <p:cNvPr id="110" name="Google Shape;110;p14"/>
          <p:cNvPicPr preferRelativeResize="0"/>
          <p:nvPr/>
        </p:nvPicPr>
        <p:blipFill>
          <a:blip r:embed="rId3">
            <a:alphaModFix/>
          </a:blip>
          <a:stretch>
            <a:fillRect/>
          </a:stretch>
        </p:blipFill>
        <p:spPr>
          <a:xfrm>
            <a:off x="341050" y="3277906"/>
            <a:ext cx="8299801" cy="29301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デザインの設定">
  <a:themeElements>
    <a:clrScheme name="Ridge-i">
      <a:dk1>
        <a:srgbClr val="000000"/>
      </a:dk1>
      <a:lt1>
        <a:srgbClr val="FFFFFF"/>
      </a:lt1>
      <a:dk2>
        <a:srgbClr val="2185C6"/>
      </a:dk2>
      <a:lt2>
        <a:srgbClr val="94CAE1"/>
      </a:lt2>
      <a:accent1>
        <a:srgbClr val="A5A5A5"/>
      </a:accent1>
      <a:accent2>
        <a:srgbClr val="B2D2DE"/>
      </a:accent2>
      <a:accent3>
        <a:srgbClr val="2185C6"/>
      </a:accent3>
      <a:accent4>
        <a:srgbClr val="186394"/>
      </a:accent4>
      <a:accent5>
        <a:srgbClr val="6FB7E7"/>
      </a:accent5>
      <a:accent6>
        <a:srgbClr val="186394"/>
      </a:accent6>
      <a:hlink>
        <a:srgbClr val="00B050"/>
      </a:hlink>
      <a:folHlink>
        <a:srgbClr val="9BE3B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①kantei 2 fmt">
  <a:themeElements>
    <a:clrScheme name="Ridge-i">
      <a:dk1>
        <a:srgbClr val="000000"/>
      </a:dk1>
      <a:lt1>
        <a:srgbClr val="FFFFFF"/>
      </a:lt1>
      <a:dk2>
        <a:srgbClr val="2185C6"/>
      </a:dk2>
      <a:lt2>
        <a:srgbClr val="94CAE1"/>
      </a:lt2>
      <a:accent1>
        <a:srgbClr val="A5A5A5"/>
      </a:accent1>
      <a:accent2>
        <a:srgbClr val="B2D2DE"/>
      </a:accent2>
      <a:accent3>
        <a:srgbClr val="2185C6"/>
      </a:accent3>
      <a:accent4>
        <a:srgbClr val="186394"/>
      </a:accent4>
      <a:accent5>
        <a:srgbClr val="6FB7E7"/>
      </a:accent5>
      <a:accent6>
        <a:srgbClr val="186394"/>
      </a:accent6>
      <a:hlink>
        <a:srgbClr val="00B050"/>
      </a:hlink>
      <a:folHlink>
        <a:srgbClr val="9BE3B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